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
  </p:notesMasterIdLst>
  <p:sldIdLst>
    <p:sldId id="256" r:id="rId2"/>
    <p:sldId id="263" r:id="rId3"/>
    <p:sldId id="257" r:id="rId4"/>
    <p:sldId id="259" r:id="rId5"/>
    <p:sldId id="258" r:id="rId6"/>
    <p:sldId id="260" r:id="rId7"/>
    <p:sldId id="261" r:id="rId8"/>
    <p:sldId id="264" r:id="rId9"/>
    <p:sldId id="265" r:id="rId10"/>
    <p:sldId id="266" r:id="rId11"/>
  </p:sldIdLst>
  <p:sldSz cx="9144000" cy="5143500" type="screen16x9"/>
  <p:notesSz cx="6858000" cy="9144000"/>
  <p:embeddedFontLst>
    <p:embeddedFont>
      <p:font typeface="Abel" panose="020B0604020202020204" charset="0"/>
      <p:regular r:id="rId13"/>
    </p:embeddedFont>
    <p:embeddedFont>
      <p:font typeface="Tahoma" panose="020B0604030504040204" pitchFamily="34" charset="0"/>
      <p:regular r:id="rId14"/>
      <p:bold r:id="rId15"/>
    </p:embeddedFont>
    <p:embeddedFont>
      <p:font typeface="Viga"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DE9FAC-6DC2-4B54-9C34-1EE690CC148A}">
  <a:tblStyle styleId="{FBDE9FAC-6DC2-4B54-9C34-1EE690CC14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52" y="-426"/>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547177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0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f8bac950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f8bac95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31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7" name="Google Shape;17;p4"/>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1" r:id="rId4"/>
    <p:sldLayoutId id="2147483672"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grpSp>
        <p:nvGrpSpPr>
          <p:cNvPr id="117" name="Google Shape;10933;p66"/>
          <p:cNvGrpSpPr/>
          <p:nvPr/>
        </p:nvGrpSpPr>
        <p:grpSpPr>
          <a:xfrm>
            <a:off x="2580184" y="877289"/>
            <a:ext cx="3857714" cy="3462286"/>
            <a:chOff x="6599718" y="2068734"/>
            <a:chExt cx="940737" cy="721067"/>
          </a:xfrm>
        </p:grpSpPr>
        <p:sp>
          <p:nvSpPr>
            <p:cNvPr id="118" name="Google Shape;10934;p66"/>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19" name="Google Shape;10935;p66"/>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0" name="Google Shape;10936;p66"/>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1" name="Google Shape;10937;p66"/>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2" name="Google Shape;10938;p66"/>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3" name="Google Shape;10939;p66"/>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nvGrpSpPr>
            <p:cNvPr id="124" name="Google Shape;10940;p66"/>
            <p:cNvGrpSpPr/>
            <p:nvPr/>
          </p:nvGrpSpPr>
          <p:grpSpPr>
            <a:xfrm>
              <a:off x="6836957" y="2068734"/>
              <a:ext cx="461892" cy="721067"/>
              <a:chOff x="6836957" y="2068734"/>
              <a:chExt cx="461892" cy="721067"/>
            </a:xfrm>
          </p:grpSpPr>
          <p:sp>
            <p:nvSpPr>
              <p:cNvPr id="125" name="Google Shape;10941;p66"/>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6" name="Google Shape;10942;p66"/>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7" name="Google Shape;10943;p66"/>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8" name="Google Shape;10944;p66"/>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9" name="Google Shape;10945;p66"/>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0" name="Google Shape;10946;p66"/>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nvGrpSpPr>
              <p:cNvPr id="131" name="Google Shape;10947;p66"/>
              <p:cNvGrpSpPr/>
              <p:nvPr/>
            </p:nvGrpSpPr>
            <p:grpSpPr>
              <a:xfrm>
                <a:off x="6836957" y="2068734"/>
                <a:ext cx="461892" cy="721067"/>
                <a:chOff x="6836957" y="2068734"/>
                <a:chExt cx="461892" cy="721067"/>
              </a:xfrm>
            </p:grpSpPr>
            <p:sp>
              <p:nvSpPr>
                <p:cNvPr id="132" name="Google Shape;10948;p66"/>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3" name="Google Shape;10949;p66"/>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4" name="Google Shape;10950;p66"/>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5" name="Google Shape;10951;p66"/>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6" name="Google Shape;10952;p66"/>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7" name="Google Shape;10953;p66"/>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8" name="Google Shape;10954;p66"/>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grpSp>
      </p:grpSp>
      <p:grpSp>
        <p:nvGrpSpPr>
          <p:cNvPr id="7" name="Google Shape;3033;p58"/>
          <p:cNvGrpSpPr/>
          <p:nvPr/>
        </p:nvGrpSpPr>
        <p:grpSpPr>
          <a:xfrm>
            <a:off x="6724446" y="1333500"/>
            <a:ext cx="2419554" cy="2046021"/>
            <a:chOff x="675725" y="246150"/>
            <a:chExt cx="6267100" cy="5221850"/>
          </a:xfrm>
        </p:grpSpPr>
        <p:sp>
          <p:nvSpPr>
            <p:cNvPr id="8" name="Google Shape;3034;p58"/>
            <p:cNvSpPr/>
            <p:nvPr/>
          </p:nvSpPr>
          <p:spPr>
            <a:xfrm>
              <a:off x="2996850" y="4736150"/>
              <a:ext cx="1250700" cy="673500"/>
            </a:xfrm>
            <a:custGeom>
              <a:avLst/>
              <a:gdLst/>
              <a:ahLst/>
              <a:cxnLst/>
              <a:rect l="l" t="t" r="r" b="b"/>
              <a:pathLst>
                <a:path w="50028" h="26940" extrusionOk="0">
                  <a:moveTo>
                    <a:pt x="5773" y="0"/>
                  </a:moveTo>
                  <a:lnTo>
                    <a:pt x="5773" y="13066"/>
                  </a:lnTo>
                  <a:cubicBezTo>
                    <a:pt x="5773" y="17330"/>
                    <a:pt x="4332" y="21468"/>
                    <a:pt x="1685" y="24812"/>
                  </a:cubicBezTo>
                  <a:lnTo>
                    <a:pt x="1" y="26940"/>
                  </a:lnTo>
                  <a:lnTo>
                    <a:pt x="50028" y="26940"/>
                  </a:lnTo>
                  <a:lnTo>
                    <a:pt x="48342" y="24812"/>
                  </a:lnTo>
                  <a:cubicBezTo>
                    <a:pt x="45695" y="21468"/>
                    <a:pt x="44255" y="17330"/>
                    <a:pt x="44255" y="13066"/>
                  </a:cubicBezTo>
                  <a:lnTo>
                    <a:pt x="44255" y="0"/>
                  </a:ln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35;p58"/>
            <p:cNvSpPr/>
            <p:nvPr/>
          </p:nvSpPr>
          <p:spPr>
            <a:xfrm>
              <a:off x="1688875" y="1939175"/>
              <a:ext cx="3866625" cy="2900000"/>
            </a:xfrm>
            <a:custGeom>
              <a:avLst/>
              <a:gdLst/>
              <a:ahLst/>
              <a:cxnLst/>
              <a:rect l="l" t="t" r="r" b="b"/>
              <a:pathLst>
                <a:path w="154665" h="116000" extrusionOk="0">
                  <a:moveTo>
                    <a:pt x="5456" y="1"/>
                  </a:moveTo>
                  <a:cubicBezTo>
                    <a:pt x="2434" y="1"/>
                    <a:pt x="1" y="2435"/>
                    <a:pt x="1" y="5457"/>
                  </a:cubicBezTo>
                  <a:lnTo>
                    <a:pt x="1" y="110544"/>
                  </a:lnTo>
                  <a:cubicBezTo>
                    <a:pt x="1" y="113566"/>
                    <a:pt x="2434" y="116000"/>
                    <a:pt x="5456" y="116000"/>
                  </a:cubicBezTo>
                  <a:lnTo>
                    <a:pt x="149208" y="116000"/>
                  </a:lnTo>
                  <a:cubicBezTo>
                    <a:pt x="152231" y="116000"/>
                    <a:pt x="154665" y="113566"/>
                    <a:pt x="154665" y="110544"/>
                  </a:cubicBezTo>
                  <a:lnTo>
                    <a:pt x="154665" y="5457"/>
                  </a:lnTo>
                  <a:cubicBezTo>
                    <a:pt x="154665" y="2435"/>
                    <a:pt x="152231" y="1"/>
                    <a:pt x="149208" y="1"/>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6;p58"/>
            <p:cNvSpPr/>
            <p:nvPr/>
          </p:nvSpPr>
          <p:spPr>
            <a:xfrm>
              <a:off x="1688875" y="4388375"/>
              <a:ext cx="3866625" cy="450800"/>
            </a:xfrm>
            <a:custGeom>
              <a:avLst/>
              <a:gdLst/>
              <a:ahLst/>
              <a:cxnLst/>
              <a:rect l="l" t="t" r="r" b="b"/>
              <a:pathLst>
                <a:path w="154665" h="18032" extrusionOk="0">
                  <a:moveTo>
                    <a:pt x="1" y="0"/>
                  </a:moveTo>
                  <a:lnTo>
                    <a:pt x="1" y="12576"/>
                  </a:lnTo>
                  <a:cubicBezTo>
                    <a:pt x="1" y="15589"/>
                    <a:pt x="2443" y="18032"/>
                    <a:pt x="5456" y="18032"/>
                  </a:cubicBezTo>
                  <a:lnTo>
                    <a:pt x="149209" y="18032"/>
                  </a:lnTo>
                  <a:cubicBezTo>
                    <a:pt x="152222" y="18032"/>
                    <a:pt x="154665" y="15589"/>
                    <a:pt x="154665" y="12576"/>
                  </a:cubicBezTo>
                  <a:lnTo>
                    <a:pt x="154665" y="0"/>
                  </a:ln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37;p58"/>
            <p:cNvSpPr/>
            <p:nvPr/>
          </p:nvSpPr>
          <p:spPr>
            <a:xfrm>
              <a:off x="1883375" y="2119625"/>
              <a:ext cx="3477625" cy="2048825"/>
            </a:xfrm>
            <a:custGeom>
              <a:avLst/>
              <a:gdLst/>
              <a:ahLst/>
              <a:cxnLst/>
              <a:rect l="l" t="t" r="r" b="b"/>
              <a:pathLst>
                <a:path w="139105" h="81953" extrusionOk="0">
                  <a:moveTo>
                    <a:pt x="1" y="0"/>
                  </a:moveTo>
                  <a:lnTo>
                    <a:pt x="1" y="81953"/>
                  </a:lnTo>
                  <a:lnTo>
                    <a:pt x="139105" y="81953"/>
                  </a:lnTo>
                  <a:lnTo>
                    <a:pt x="139105" y="0"/>
                  </a:ln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38;p58"/>
            <p:cNvSpPr/>
            <p:nvPr/>
          </p:nvSpPr>
          <p:spPr>
            <a:xfrm>
              <a:off x="3545250" y="4542450"/>
              <a:ext cx="148250" cy="142675"/>
            </a:xfrm>
            <a:custGeom>
              <a:avLst/>
              <a:gdLst/>
              <a:ahLst/>
              <a:cxnLst/>
              <a:rect l="l" t="t" r="r" b="b"/>
              <a:pathLst>
                <a:path w="5930" h="5707" extrusionOk="0">
                  <a:moveTo>
                    <a:pt x="3077" y="1"/>
                  </a:moveTo>
                  <a:cubicBezTo>
                    <a:pt x="2335" y="1"/>
                    <a:pt x="1606" y="291"/>
                    <a:pt x="1061" y="836"/>
                  </a:cubicBezTo>
                  <a:cubicBezTo>
                    <a:pt x="245" y="1652"/>
                    <a:pt x="1" y="2879"/>
                    <a:pt x="442" y="3945"/>
                  </a:cubicBezTo>
                  <a:cubicBezTo>
                    <a:pt x="884" y="5011"/>
                    <a:pt x="1923" y="5706"/>
                    <a:pt x="3077" y="5706"/>
                  </a:cubicBezTo>
                  <a:cubicBezTo>
                    <a:pt x="4652" y="5706"/>
                    <a:pt x="5930" y="4429"/>
                    <a:pt x="5930" y="2854"/>
                  </a:cubicBezTo>
                  <a:cubicBezTo>
                    <a:pt x="5930" y="1700"/>
                    <a:pt x="5234" y="659"/>
                    <a:pt x="4169" y="218"/>
                  </a:cubicBezTo>
                  <a:cubicBezTo>
                    <a:pt x="3816" y="72"/>
                    <a:pt x="3445" y="1"/>
                    <a:pt x="3077" y="1"/>
                  </a:cubicBez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39;p58"/>
            <p:cNvSpPr/>
            <p:nvPr/>
          </p:nvSpPr>
          <p:spPr>
            <a:xfrm>
              <a:off x="2996825" y="5409625"/>
              <a:ext cx="1251000" cy="58375"/>
            </a:xfrm>
            <a:custGeom>
              <a:avLst/>
              <a:gdLst/>
              <a:ahLst/>
              <a:cxnLst/>
              <a:rect l="l" t="t" r="r" b="b"/>
              <a:pathLst>
                <a:path w="50040" h="2335" extrusionOk="0">
                  <a:moveTo>
                    <a:pt x="1" y="1"/>
                  </a:moveTo>
                  <a:lnTo>
                    <a:pt x="1" y="2334"/>
                  </a:lnTo>
                  <a:lnTo>
                    <a:pt x="50039" y="2334"/>
                  </a:lnTo>
                  <a:lnTo>
                    <a:pt x="50039" y="1"/>
                  </a:ln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0;p58"/>
            <p:cNvSpPr/>
            <p:nvPr/>
          </p:nvSpPr>
          <p:spPr>
            <a:xfrm>
              <a:off x="1910725" y="2264050"/>
              <a:ext cx="3417650" cy="179625"/>
            </a:xfrm>
            <a:custGeom>
              <a:avLst/>
              <a:gdLst/>
              <a:ahLst/>
              <a:cxnLst/>
              <a:rect l="l" t="t" r="r" b="b"/>
              <a:pathLst>
                <a:path w="136706" h="7185" extrusionOk="0">
                  <a:moveTo>
                    <a:pt x="0" y="0"/>
                  </a:moveTo>
                  <a:lnTo>
                    <a:pt x="0" y="7184"/>
                  </a:lnTo>
                  <a:lnTo>
                    <a:pt x="136705" y="7184"/>
                  </a:lnTo>
                  <a:lnTo>
                    <a:pt x="136705" y="0"/>
                  </a:ln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1;p58"/>
            <p:cNvSpPr/>
            <p:nvPr/>
          </p:nvSpPr>
          <p:spPr>
            <a:xfrm>
              <a:off x="1910725" y="2332725"/>
              <a:ext cx="3417650" cy="1748450"/>
            </a:xfrm>
            <a:custGeom>
              <a:avLst/>
              <a:gdLst/>
              <a:ahLst/>
              <a:cxnLst/>
              <a:rect l="l" t="t" r="r" b="b"/>
              <a:pathLst>
                <a:path w="136706" h="69938" extrusionOk="0">
                  <a:moveTo>
                    <a:pt x="0" y="1"/>
                  </a:moveTo>
                  <a:lnTo>
                    <a:pt x="0" y="4437"/>
                  </a:lnTo>
                  <a:lnTo>
                    <a:pt x="0" y="10321"/>
                  </a:lnTo>
                  <a:lnTo>
                    <a:pt x="0" y="69937"/>
                  </a:lnTo>
                  <a:lnTo>
                    <a:pt x="136705" y="69937"/>
                  </a:lnTo>
                  <a:lnTo>
                    <a:pt x="136705" y="4437"/>
                  </a:lnTo>
                  <a:lnTo>
                    <a:pt x="22553" y="4437"/>
                  </a:lnTo>
                  <a:lnTo>
                    <a:pt x="20919" y="1"/>
                  </a:ln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2;p58"/>
            <p:cNvSpPr/>
            <p:nvPr/>
          </p:nvSpPr>
          <p:spPr>
            <a:xfrm>
              <a:off x="2830625" y="3255550"/>
              <a:ext cx="1602500" cy="25"/>
            </a:xfrm>
            <a:custGeom>
              <a:avLst/>
              <a:gdLst/>
              <a:ahLst/>
              <a:cxnLst/>
              <a:rect l="l" t="t" r="r" b="b"/>
              <a:pathLst>
                <a:path w="64100" h="1" fill="none" extrusionOk="0">
                  <a:moveTo>
                    <a:pt x="0" y="1"/>
                  </a:moveTo>
                  <a:lnTo>
                    <a:pt x="64100" y="1"/>
                  </a:lnTo>
                </a:path>
              </a:pathLst>
            </a:custGeom>
            <a:noFill/>
            <a:ln w="32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3;p58"/>
            <p:cNvSpPr/>
            <p:nvPr/>
          </p:nvSpPr>
          <p:spPr>
            <a:xfrm>
              <a:off x="2830625" y="3413175"/>
              <a:ext cx="1602500" cy="25"/>
            </a:xfrm>
            <a:custGeom>
              <a:avLst/>
              <a:gdLst/>
              <a:ahLst/>
              <a:cxnLst/>
              <a:rect l="l" t="t" r="r" b="b"/>
              <a:pathLst>
                <a:path w="64100" h="1" fill="none" extrusionOk="0">
                  <a:moveTo>
                    <a:pt x="0" y="1"/>
                  </a:moveTo>
                  <a:lnTo>
                    <a:pt x="64100" y="1"/>
                  </a:lnTo>
                </a:path>
              </a:pathLst>
            </a:custGeom>
            <a:noFill/>
            <a:ln w="32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4;p58"/>
            <p:cNvSpPr/>
            <p:nvPr/>
          </p:nvSpPr>
          <p:spPr>
            <a:xfrm>
              <a:off x="2830625" y="3570800"/>
              <a:ext cx="1602500" cy="25"/>
            </a:xfrm>
            <a:custGeom>
              <a:avLst/>
              <a:gdLst/>
              <a:ahLst/>
              <a:cxnLst/>
              <a:rect l="l" t="t" r="r" b="b"/>
              <a:pathLst>
                <a:path w="64100" h="1" fill="none" extrusionOk="0">
                  <a:moveTo>
                    <a:pt x="0" y="1"/>
                  </a:moveTo>
                  <a:lnTo>
                    <a:pt x="64100" y="1"/>
                  </a:lnTo>
                </a:path>
              </a:pathLst>
            </a:custGeom>
            <a:noFill/>
            <a:ln w="32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5;p58"/>
            <p:cNvSpPr/>
            <p:nvPr/>
          </p:nvSpPr>
          <p:spPr>
            <a:xfrm>
              <a:off x="2830625" y="3728450"/>
              <a:ext cx="1602500" cy="25"/>
            </a:xfrm>
            <a:custGeom>
              <a:avLst/>
              <a:gdLst/>
              <a:ahLst/>
              <a:cxnLst/>
              <a:rect l="l" t="t" r="r" b="b"/>
              <a:pathLst>
                <a:path w="64100" h="1" fill="none" extrusionOk="0">
                  <a:moveTo>
                    <a:pt x="0" y="0"/>
                  </a:moveTo>
                  <a:lnTo>
                    <a:pt x="64100" y="0"/>
                  </a:lnTo>
                </a:path>
              </a:pathLst>
            </a:custGeom>
            <a:noFill/>
            <a:ln w="32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46;p58"/>
            <p:cNvSpPr/>
            <p:nvPr/>
          </p:nvSpPr>
          <p:spPr>
            <a:xfrm>
              <a:off x="2782075" y="2607575"/>
              <a:ext cx="1680200" cy="228000"/>
            </a:xfrm>
            <a:custGeom>
              <a:avLst/>
              <a:gdLst/>
              <a:ahLst/>
              <a:cxnLst/>
              <a:rect l="l" t="t" r="r" b="b"/>
              <a:pathLst>
                <a:path w="67208" h="9120" extrusionOk="0">
                  <a:moveTo>
                    <a:pt x="4561" y="0"/>
                  </a:moveTo>
                  <a:cubicBezTo>
                    <a:pt x="2043" y="0"/>
                    <a:pt x="1" y="2042"/>
                    <a:pt x="1" y="4559"/>
                  </a:cubicBezTo>
                  <a:cubicBezTo>
                    <a:pt x="1" y="7078"/>
                    <a:pt x="2043" y="9119"/>
                    <a:pt x="4561" y="9119"/>
                  </a:cubicBezTo>
                  <a:lnTo>
                    <a:pt x="62648" y="9119"/>
                  </a:lnTo>
                  <a:cubicBezTo>
                    <a:pt x="65167" y="9119"/>
                    <a:pt x="67207" y="7078"/>
                    <a:pt x="67207" y="4559"/>
                  </a:cubicBezTo>
                  <a:cubicBezTo>
                    <a:pt x="67207" y="2042"/>
                    <a:pt x="65167" y="0"/>
                    <a:pt x="62648"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47;p58"/>
            <p:cNvSpPr/>
            <p:nvPr/>
          </p:nvSpPr>
          <p:spPr>
            <a:xfrm>
              <a:off x="4150000" y="2607575"/>
              <a:ext cx="312275" cy="228000"/>
            </a:xfrm>
            <a:custGeom>
              <a:avLst/>
              <a:gdLst/>
              <a:ahLst/>
              <a:cxnLst/>
              <a:rect l="l" t="t" r="r" b="b"/>
              <a:pathLst>
                <a:path w="12491" h="9120" extrusionOk="0">
                  <a:moveTo>
                    <a:pt x="1" y="0"/>
                  </a:moveTo>
                  <a:lnTo>
                    <a:pt x="1" y="9119"/>
                  </a:lnTo>
                  <a:lnTo>
                    <a:pt x="7931" y="9119"/>
                  </a:lnTo>
                  <a:cubicBezTo>
                    <a:pt x="10450" y="9119"/>
                    <a:pt x="12490" y="7078"/>
                    <a:pt x="12490" y="4559"/>
                  </a:cubicBezTo>
                  <a:cubicBezTo>
                    <a:pt x="12490" y="2042"/>
                    <a:pt x="10450" y="0"/>
                    <a:pt x="7931" y="0"/>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8;p58"/>
            <p:cNvSpPr/>
            <p:nvPr/>
          </p:nvSpPr>
          <p:spPr>
            <a:xfrm>
              <a:off x="4232036" y="2650446"/>
              <a:ext cx="99797" cy="94174"/>
            </a:xfrm>
            <a:custGeom>
              <a:avLst/>
              <a:gdLst/>
              <a:ahLst/>
              <a:cxnLst/>
              <a:rect l="l" t="t" r="r" b="b"/>
              <a:pathLst>
                <a:path w="5552" h="5237" extrusionOk="0">
                  <a:moveTo>
                    <a:pt x="2652" y="518"/>
                  </a:moveTo>
                  <a:cubicBezTo>
                    <a:pt x="3175" y="518"/>
                    <a:pt x="3691" y="713"/>
                    <a:pt x="4089" y="1086"/>
                  </a:cubicBezTo>
                  <a:cubicBezTo>
                    <a:pt x="4935" y="1880"/>
                    <a:pt x="4978" y="3208"/>
                    <a:pt x="4184" y="4055"/>
                  </a:cubicBezTo>
                  <a:lnTo>
                    <a:pt x="4185" y="4056"/>
                  </a:lnTo>
                  <a:cubicBezTo>
                    <a:pt x="3780" y="4488"/>
                    <a:pt x="3221" y="4720"/>
                    <a:pt x="2651" y="4720"/>
                  </a:cubicBezTo>
                  <a:cubicBezTo>
                    <a:pt x="2403" y="4720"/>
                    <a:pt x="2152" y="4676"/>
                    <a:pt x="1911" y="4586"/>
                  </a:cubicBezTo>
                  <a:cubicBezTo>
                    <a:pt x="1116" y="4285"/>
                    <a:pt x="580" y="3536"/>
                    <a:pt x="552" y="2687"/>
                  </a:cubicBezTo>
                  <a:cubicBezTo>
                    <a:pt x="525" y="1837"/>
                    <a:pt x="1010" y="1055"/>
                    <a:pt x="1785" y="705"/>
                  </a:cubicBezTo>
                  <a:cubicBezTo>
                    <a:pt x="2063" y="579"/>
                    <a:pt x="2359" y="518"/>
                    <a:pt x="2652" y="518"/>
                  </a:cubicBezTo>
                  <a:close/>
                  <a:moveTo>
                    <a:pt x="2651" y="1"/>
                  </a:moveTo>
                  <a:cubicBezTo>
                    <a:pt x="2286" y="1"/>
                    <a:pt x="1918" y="77"/>
                    <a:pt x="1572" y="234"/>
                  </a:cubicBezTo>
                  <a:cubicBezTo>
                    <a:pt x="607" y="670"/>
                    <a:pt x="1" y="1646"/>
                    <a:pt x="35" y="2703"/>
                  </a:cubicBezTo>
                  <a:cubicBezTo>
                    <a:pt x="70" y="3762"/>
                    <a:pt x="738" y="4695"/>
                    <a:pt x="1729" y="5069"/>
                  </a:cubicBezTo>
                  <a:cubicBezTo>
                    <a:pt x="2029" y="5182"/>
                    <a:pt x="2342" y="5237"/>
                    <a:pt x="2651" y="5237"/>
                  </a:cubicBezTo>
                  <a:cubicBezTo>
                    <a:pt x="3362" y="5237"/>
                    <a:pt x="4057" y="4948"/>
                    <a:pt x="4562" y="4410"/>
                  </a:cubicBezTo>
                  <a:cubicBezTo>
                    <a:pt x="5551" y="3355"/>
                    <a:pt x="5497" y="1697"/>
                    <a:pt x="4442" y="709"/>
                  </a:cubicBezTo>
                  <a:cubicBezTo>
                    <a:pt x="3946" y="244"/>
                    <a:pt x="3303" y="1"/>
                    <a:pt x="2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49;p58"/>
            <p:cNvSpPr/>
            <p:nvPr/>
          </p:nvSpPr>
          <p:spPr>
            <a:xfrm>
              <a:off x="4312505" y="2727927"/>
              <a:ext cx="67802" cy="64773"/>
            </a:xfrm>
            <a:custGeom>
              <a:avLst/>
              <a:gdLst/>
              <a:ahLst/>
              <a:cxnLst/>
              <a:rect l="l" t="t" r="r" b="b"/>
              <a:pathLst>
                <a:path w="3772" h="3602" extrusionOk="0">
                  <a:moveTo>
                    <a:pt x="368" y="1"/>
                  </a:moveTo>
                  <a:cubicBezTo>
                    <a:pt x="300" y="1"/>
                    <a:pt x="232" y="28"/>
                    <a:pt x="181" y="81"/>
                  </a:cubicBezTo>
                  <a:lnTo>
                    <a:pt x="97" y="173"/>
                  </a:lnTo>
                  <a:cubicBezTo>
                    <a:pt x="0" y="275"/>
                    <a:pt x="5" y="436"/>
                    <a:pt x="108" y="532"/>
                  </a:cubicBezTo>
                  <a:lnTo>
                    <a:pt x="1044" y="1409"/>
                  </a:lnTo>
                  <a:cubicBezTo>
                    <a:pt x="984" y="1572"/>
                    <a:pt x="1028" y="1756"/>
                    <a:pt x="1155" y="1875"/>
                  </a:cubicBezTo>
                  <a:lnTo>
                    <a:pt x="2758" y="3449"/>
                  </a:lnTo>
                  <a:cubicBezTo>
                    <a:pt x="2867" y="3551"/>
                    <a:pt x="3005" y="3602"/>
                    <a:pt x="3144" y="3602"/>
                  </a:cubicBezTo>
                  <a:cubicBezTo>
                    <a:pt x="3295" y="3602"/>
                    <a:pt x="3446" y="3542"/>
                    <a:pt x="3557" y="3423"/>
                  </a:cubicBezTo>
                  <a:cubicBezTo>
                    <a:pt x="3771" y="3195"/>
                    <a:pt x="3760" y="2836"/>
                    <a:pt x="3531" y="2623"/>
                  </a:cubicBezTo>
                  <a:lnTo>
                    <a:pt x="1930" y="1049"/>
                  </a:lnTo>
                  <a:cubicBezTo>
                    <a:pt x="1848" y="972"/>
                    <a:pt x="1742" y="931"/>
                    <a:pt x="1633" y="931"/>
                  </a:cubicBezTo>
                  <a:cubicBezTo>
                    <a:pt x="1585" y="931"/>
                    <a:pt x="1536" y="940"/>
                    <a:pt x="1488" y="956"/>
                  </a:cubicBezTo>
                  <a:lnTo>
                    <a:pt x="542" y="70"/>
                  </a:lnTo>
                  <a:cubicBezTo>
                    <a:pt x="493" y="24"/>
                    <a:pt x="430"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0;p58"/>
            <p:cNvSpPr/>
            <p:nvPr/>
          </p:nvSpPr>
          <p:spPr>
            <a:xfrm>
              <a:off x="4630150" y="2934225"/>
              <a:ext cx="1317300" cy="679275"/>
            </a:xfrm>
            <a:custGeom>
              <a:avLst/>
              <a:gdLst/>
              <a:ahLst/>
              <a:cxnLst/>
              <a:rect l="l" t="t" r="r" b="b"/>
              <a:pathLst>
                <a:path w="52692" h="27171" extrusionOk="0">
                  <a:moveTo>
                    <a:pt x="19079" y="0"/>
                  </a:moveTo>
                  <a:cubicBezTo>
                    <a:pt x="19029" y="0"/>
                    <a:pt x="18980" y="2"/>
                    <a:pt x="18933" y="6"/>
                  </a:cubicBezTo>
                  <a:cubicBezTo>
                    <a:pt x="16882" y="163"/>
                    <a:pt x="1" y="2057"/>
                    <a:pt x="1" y="2057"/>
                  </a:cubicBezTo>
                  <a:lnTo>
                    <a:pt x="5522" y="23511"/>
                  </a:lnTo>
                  <a:lnTo>
                    <a:pt x="5533" y="23539"/>
                  </a:lnTo>
                  <a:cubicBezTo>
                    <a:pt x="5910" y="24482"/>
                    <a:pt x="6659" y="25222"/>
                    <a:pt x="7598" y="25609"/>
                  </a:cubicBezTo>
                  <a:cubicBezTo>
                    <a:pt x="8324" y="25907"/>
                    <a:pt x="9291" y="25839"/>
                    <a:pt x="10412" y="26471"/>
                  </a:cubicBezTo>
                  <a:cubicBezTo>
                    <a:pt x="11396" y="27025"/>
                    <a:pt x="12955" y="27171"/>
                    <a:pt x="14762" y="27171"/>
                  </a:cubicBezTo>
                  <a:cubicBezTo>
                    <a:pt x="16776" y="27171"/>
                    <a:pt x="19099" y="26989"/>
                    <a:pt x="21278" y="26989"/>
                  </a:cubicBezTo>
                  <a:cubicBezTo>
                    <a:pt x="22160" y="26989"/>
                    <a:pt x="23017" y="27019"/>
                    <a:pt x="23822" y="27102"/>
                  </a:cubicBezTo>
                  <a:cubicBezTo>
                    <a:pt x="24026" y="27123"/>
                    <a:pt x="24234" y="27133"/>
                    <a:pt x="24445" y="27133"/>
                  </a:cubicBezTo>
                  <a:cubicBezTo>
                    <a:pt x="28935" y="27133"/>
                    <a:pt x="34549" y="22527"/>
                    <a:pt x="34549" y="22527"/>
                  </a:cubicBezTo>
                  <a:lnTo>
                    <a:pt x="52691" y="23512"/>
                  </a:lnTo>
                  <a:lnTo>
                    <a:pt x="52691" y="5527"/>
                  </a:lnTo>
                  <a:cubicBezTo>
                    <a:pt x="52691" y="5527"/>
                    <a:pt x="47959" y="5724"/>
                    <a:pt x="42713" y="5724"/>
                  </a:cubicBezTo>
                  <a:cubicBezTo>
                    <a:pt x="37468" y="5724"/>
                    <a:pt x="31710" y="5527"/>
                    <a:pt x="29659" y="4738"/>
                  </a:cubicBezTo>
                  <a:cubicBezTo>
                    <a:pt x="25654" y="3197"/>
                    <a:pt x="21195" y="0"/>
                    <a:pt x="19079"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1;p58"/>
            <p:cNvSpPr/>
            <p:nvPr/>
          </p:nvSpPr>
          <p:spPr>
            <a:xfrm>
              <a:off x="4201600" y="1705225"/>
              <a:ext cx="1004775" cy="952725"/>
            </a:xfrm>
            <a:custGeom>
              <a:avLst/>
              <a:gdLst/>
              <a:ahLst/>
              <a:cxnLst/>
              <a:rect l="l" t="t" r="r" b="b"/>
              <a:pathLst>
                <a:path w="40191" h="38109" extrusionOk="0">
                  <a:moveTo>
                    <a:pt x="20115" y="3763"/>
                  </a:moveTo>
                  <a:cubicBezTo>
                    <a:pt x="27805" y="3763"/>
                    <a:pt x="34426" y="9548"/>
                    <a:pt x="35293" y="17369"/>
                  </a:cubicBezTo>
                  <a:cubicBezTo>
                    <a:pt x="36222" y="25762"/>
                    <a:pt x="30173" y="33321"/>
                    <a:pt x="21780" y="34250"/>
                  </a:cubicBezTo>
                  <a:cubicBezTo>
                    <a:pt x="21208" y="34314"/>
                    <a:pt x="20639" y="34345"/>
                    <a:pt x="20077" y="34345"/>
                  </a:cubicBezTo>
                  <a:cubicBezTo>
                    <a:pt x="12387" y="34345"/>
                    <a:pt x="5765" y="28558"/>
                    <a:pt x="4899" y="20737"/>
                  </a:cubicBezTo>
                  <a:cubicBezTo>
                    <a:pt x="3970" y="12344"/>
                    <a:pt x="10019" y="4786"/>
                    <a:pt x="18412" y="3857"/>
                  </a:cubicBezTo>
                  <a:cubicBezTo>
                    <a:pt x="18984" y="3794"/>
                    <a:pt x="19553" y="3763"/>
                    <a:pt x="20115" y="3763"/>
                  </a:cubicBezTo>
                  <a:close/>
                  <a:moveTo>
                    <a:pt x="20120" y="0"/>
                  </a:moveTo>
                  <a:cubicBezTo>
                    <a:pt x="19419" y="0"/>
                    <a:pt x="18711" y="39"/>
                    <a:pt x="17998" y="118"/>
                  </a:cubicBezTo>
                  <a:cubicBezTo>
                    <a:pt x="7540" y="1276"/>
                    <a:pt x="0" y="10693"/>
                    <a:pt x="1159" y="21152"/>
                  </a:cubicBezTo>
                  <a:cubicBezTo>
                    <a:pt x="2240" y="30898"/>
                    <a:pt x="10491" y="38108"/>
                    <a:pt x="20074" y="38108"/>
                  </a:cubicBezTo>
                  <a:cubicBezTo>
                    <a:pt x="20774" y="38108"/>
                    <a:pt x="21481" y="38070"/>
                    <a:pt x="22194" y="37991"/>
                  </a:cubicBezTo>
                  <a:cubicBezTo>
                    <a:pt x="32652" y="36832"/>
                    <a:pt x="40190" y="27415"/>
                    <a:pt x="39032" y="16955"/>
                  </a:cubicBezTo>
                  <a:cubicBezTo>
                    <a:pt x="37952" y="7210"/>
                    <a:pt x="29702" y="0"/>
                    <a:pt x="20120" y="0"/>
                  </a:cubicBezTo>
                  <a:close/>
                </a:path>
              </a:pathLst>
            </a:custGeom>
            <a:solidFill>
              <a:srgbClr val="FFFFFF"/>
            </a:solidFill>
            <a:ln w="16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2;p58"/>
            <p:cNvSpPr/>
            <p:nvPr/>
          </p:nvSpPr>
          <p:spPr>
            <a:xfrm>
              <a:off x="4198600" y="1678075"/>
              <a:ext cx="1004775" cy="952700"/>
            </a:xfrm>
            <a:custGeom>
              <a:avLst/>
              <a:gdLst/>
              <a:ahLst/>
              <a:cxnLst/>
              <a:rect l="l" t="t" r="r" b="b"/>
              <a:pathLst>
                <a:path w="40191" h="38108" extrusionOk="0">
                  <a:moveTo>
                    <a:pt x="20116" y="3763"/>
                  </a:moveTo>
                  <a:cubicBezTo>
                    <a:pt x="27805" y="3763"/>
                    <a:pt x="34427" y="9550"/>
                    <a:pt x="35293" y="17371"/>
                  </a:cubicBezTo>
                  <a:cubicBezTo>
                    <a:pt x="36223" y="25764"/>
                    <a:pt x="30172" y="33322"/>
                    <a:pt x="21779" y="34251"/>
                  </a:cubicBezTo>
                  <a:cubicBezTo>
                    <a:pt x="21207" y="34314"/>
                    <a:pt x="20638" y="34345"/>
                    <a:pt x="20076" y="34345"/>
                  </a:cubicBezTo>
                  <a:cubicBezTo>
                    <a:pt x="12386" y="34345"/>
                    <a:pt x="5765" y="28559"/>
                    <a:pt x="4899" y="20738"/>
                  </a:cubicBezTo>
                  <a:cubicBezTo>
                    <a:pt x="3969" y="12344"/>
                    <a:pt x="10018" y="4787"/>
                    <a:pt x="18413" y="3857"/>
                  </a:cubicBezTo>
                  <a:cubicBezTo>
                    <a:pt x="18985" y="3794"/>
                    <a:pt x="19553" y="3763"/>
                    <a:pt x="20116" y="3763"/>
                  </a:cubicBezTo>
                  <a:close/>
                  <a:moveTo>
                    <a:pt x="20120" y="0"/>
                  </a:moveTo>
                  <a:cubicBezTo>
                    <a:pt x="19419" y="0"/>
                    <a:pt x="18710" y="39"/>
                    <a:pt x="17998" y="118"/>
                  </a:cubicBezTo>
                  <a:cubicBezTo>
                    <a:pt x="7540" y="1277"/>
                    <a:pt x="1" y="10694"/>
                    <a:pt x="1160" y="21152"/>
                  </a:cubicBezTo>
                  <a:cubicBezTo>
                    <a:pt x="2239" y="30896"/>
                    <a:pt x="10489" y="38107"/>
                    <a:pt x="20072" y="38107"/>
                  </a:cubicBezTo>
                  <a:cubicBezTo>
                    <a:pt x="20773" y="38107"/>
                    <a:pt x="21481" y="38069"/>
                    <a:pt x="22194" y="37990"/>
                  </a:cubicBezTo>
                  <a:cubicBezTo>
                    <a:pt x="32652" y="36831"/>
                    <a:pt x="40191" y="27414"/>
                    <a:pt x="39032" y="16956"/>
                  </a:cubicBezTo>
                  <a:cubicBezTo>
                    <a:pt x="37952" y="7211"/>
                    <a:pt x="29701" y="0"/>
                    <a:pt x="20120"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3;p58"/>
            <p:cNvSpPr/>
            <p:nvPr/>
          </p:nvSpPr>
          <p:spPr>
            <a:xfrm>
              <a:off x="4702675" y="2636475"/>
              <a:ext cx="156800" cy="425250"/>
            </a:xfrm>
            <a:custGeom>
              <a:avLst/>
              <a:gdLst/>
              <a:ahLst/>
              <a:cxnLst/>
              <a:rect l="l" t="t" r="r" b="b"/>
              <a:pathLst>
                <a:path w="6272" h="17010" extrusionOk="0">
                  <a:moveTo>
                    <a:pt x="2856" y="1"/>
                  </a:moveTo>
                  <a:cubicBezTo>
                    <a:pt x="2788" y="1"/>
                    <a:pt x="2719" y="5"/>
                    <a:pt x="2649" y="12"/>
                  </a:cubicBezTo>
                  <a:lnTo>
                    <a:pt x="1754" y="111"/>
                  </a:lnTo>
                  <a:cubicBezTo>
                    <a:pt x="736" y="224"/>
                    <a:pt x="1" y="1142"/>
                    <a:pt x="114" y="2159"/>
                  </a:cubicBezTo>
                  <a:lnTo>
                    <a:pt x="1576" y="15358"/>
                  </a:lnTo>
                  <a:cubicBezTo>
                    <a:pt x="1680" y="16306"/>
                    <a:pt x="2484" y="17009"/>
                    <a:pt x="3416" y="17009"/>
                  </a:cubicBezTo>
                  <a:cubicBezTo>
                    <a:pt x="3485" y="17009"/>
                    <a:pt x="3554" y="17005"/>
                    <a:pt x="3623" y="16998"/>
                  </a:cubicBezTo>
                  <a:lnTo>
                    <a:pt x="4520" y="16899"/>
                  </a:lnTo>
                  <a:cubicBezTo>
                    <a:pt x="5538" y="16786"/>
                    <a:pt x="6271" y="15868"/>
                    <a:pt x="6160" y="14851"/>
                  </a:cubicBezTo>
                  <a:lnTo>
                    <a:pt x="4697" y="1652"/>
                  </a:lnTo>
                  <a:cubicBezTo>
                    <a:pt x="4592" y="703"/>
                    <a:pt x="3789" y="1"/>
                    <a:pt x="2856" y="1"/>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4;p58"/>
            <p:cNvSpPr/>
            <p:nvPr/>
          </p:nvSpPr>
          <p:spPr>
            <a:xfrm>
              <a:off x="4686750" y="2906600"/>
              <a:ext cx="288050" cy="836150"/>
            </a:xfrm>
            <a:custGeom>
              <a:avLst/>
              <a:gdLst/>
              <a:ahLst/>
              <a:cxnLst/>
              <a:rect l="l" t="t" r="r" b="b"/>
              <a:pathLst>
                <a:path w="11522" h="33446" extrusionOk="0">
                  <a:moveTo>
                    <a:pt x="5236" y="0"/>
                  </a:moveTo>
                  <a:cubicBezTo>
                    <a:pt x="5119" y="0"/>
                    <a:pt x="5002" y="7"/>
                    <a:pt x="4883" y="20"/>
                  </a:cubicBezTo>
                  <a:lnTo>
                    <a:pt x="2994" y="229"/>
                  </a:lnTo>
                  <a:cubicBezTo>
                    <a:pt x="1255" y="422"/>
                    <a:pt x="1" y="1988"/>
                    <a:pt x="193" y="3727"/>
                  </a:cubicBezTo>
                  <a:lnTo>
                    <a:pt x="3087" y="29839"/>
                  </a:lnTo>
                  <a:cubicBezTo>
                    <a:pt x="3317" y="31912"/>
                    <a:pt x="5072" y="33445"/>
                    <a:pt x="7109" y="33445"/>
                  </a:cubicBezTo>
                  <a:cubicBezTo>
                    <a:pt x="7259" y="33445"/>
                    <a:pt x="7409" y="33437"/>
                    <a:pt x="7561" y="33420"/>
                  </a:cubicBezTo>
                  <a:lnTo>
                    <a:pt x="7692" y="33406"/>
                  </a:lnTo>
                  <a:cubicBezTo>
                    <a:pt x="9916" y="33159"/>
                    <a:pt x="11521" y="31156"/>
                    <a:pt x="11274" y="28932"/>
                  </a:cubicBezTo>
                  <a:lnTo>
                    <a:pt x="8381" y="2821"/>
                  </a:lnTo>
                  <a:cubicBezTo>
                    <a:pt x="8201" y="1200"/>
                    <a:pt x="6829" y="0"/>
                    <a:pt x="5236"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55;p58"/>
            <p:cNvSpPr/>
            <p:nvPr/>
          </p:nvSpPr>
          <p:spPr>
            <a:xfrm>
              <a:off x="4685350" y="3456200"/>
              <a:ext cx="307875" cy="131950"/>
            </a:xfrm>
            <a:custGeom>
              <a:avLst/>
              <a:gdLst/>
              <a:ahLst/>
              <a:cxnLst/>
              <a:rect l="l" t="t" r="r" b="b"/>
              <a:pathLst>
                <a:path w="12315" h="5278" extrusionOk="0">
                  <a:moveTo>
                    <a:pt x="5855" y="0"/>
                  </a:moveTo>
                  <a:cubicBezTo>
                    <a:pt x="5855" y="0"/>
                    <a:pt x="1286" y="173"/>
                    <a:pt x="642" y="960"/>
                  </a:cubicBezTo>
                  <a:cubicBezTo>
                    <a:pt x="0" y="1748"/>
                    <a:pt x="116" y="4504"/>
                    <a:pt x="1358" y="4832"/>
                  </a:cubicBezTo>
                  <a:cubicBezTo>
                    <a:pt x="2576" y="5153"/>
                    <a:pt x="4325" y="5277"/>
                    <a:pt x="6028" y="5277"/>
                  </a:cubicBezTo>
                  <a:cubicBezTo>
                    <a:pt x="8744" y="5277"/>
                    <a:pt x="11347" y="4960"/>
                    <a:pt x="11508" y="4613"/>
                  </a:cubicBezTo>
                  <a:cubicBezTo>
                    <a:pt x="11767" y="4048"/>
                    <a:pt x="12315" y="760"/>
                    <a:pt x="10923" y="401"/>
                  </a:cubicBezTo>
                  <a:cubicBezTo>
                    <a:pt x="9533" y="44"/>
                    <a:pt x="5855" y="0"/>
                    <a:pt x="5855"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56;p58"/>
            <p:cNvSpPr/>
            <p:nvPr/>
          </p:nvSpPr>
          <p:spPr>
            <a:xfrm>
              <a:off x="4620325" y="3296375"/>
              <a:ext cx="363775" cy="167625"/>
            </a:xfrm>
            <a:custGeom>
              <a:avLst/>
              <a:gdLst/>
              <a:ahLst/>
              <a:cxnLst/>
              <a:rect l="l" t="t" r="r" b="b"/>
              <a:pathLst>
                <a:path w="14551" h="6705" extrusionOk="0">
                  <a:moveTo>
                    <a:pt x="5987" y="1"/>
                  </a:moveTo>
                  <a:cubicBezTo>
                    <a:pt x="4374" y="1"/>
                    <a:pt x="1577" y="101"/>
                    <a:pt x="992" y="774"/>
                  </a:cubicBezTo>
                  <a:cubicBezTo>
                    <a:pt x="161" y="1734"/>
                    <a:pt x="0" y="5314"/>
                    <a:pt x="1405" y="5852"/>
                  </a:cubicBezTo>
                  <a:cubicBezTo>
                    <a:pt x="3025" y="6475"/>
                    <a:pt x="5561" y="6705"/>
                    <a:pt x="7885" y="6705"/>
                  </a:cubicBezTo>
                  <a:cubicBezTo>
                    <a:pt x="10693" y="6705"/>
                    <a:pt x="13190" y="6369"/>
                    <a:pt x="13389" y="5982"/>
                  </a:cubicBezTo>
                  <a:cubicBezTo>
                    <a:pt x="13752" y="5275"/>
                    <a:pt x="14551" y="1604"/>
                    <a:pt x="12977" y="1011"/>
                  </a:cubicBezTo>
                  <a:cubicBezTo>
                    <a:pt x="11401" y="418"/>
                    <a:pt x="7141" y="19"/>
                    <a:pt x="7141" y="19"/>
                  </a:cubicBezTo>
                  <a:cubicBezTo>
                    <a:pt x="7141" y="19"/>
                    <a:pt x="6670" y="1"/>
                    <a:pt x="5987" y="1"/>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57;p58"/>
            <p:cNvSpPr/>
            <p:nvPr/>
          </p:nvSpPr>
          <p:spPr>
            <a:xfrm>
              <a:off x="4588625" y="3116275"/>
              <a:ext cx="388900" cy="186675"/>
            </a:xfrm>
            <a:custGeom>
              <a:avLst/>
              <a:gdLst/>
              <a:ahLst/>
              <a:cxnLst/>
              <a:rect l="l" t="t" r="r" b="b"/>
              <a:pathLst>
                <a:path w="15556" h="7467" extrusionOk="0">
                  <a:moveTo>
                    <a:pt x="6400" y="0"/>
                  </a:moveTo>
                  <a:cubicBezTo>
                    <a:pt x="4676" y="0"/>
                    <a:pt x="1685" y="108"/>
                    <a:pt x="1061" y="828"/>
                  </a:cubicBezTo>
                  <a:cubicBezTo>
                    <a:pt x="172" y="1853"/>
                    <a:pt x="0" y="5680"/>
                    <a:pt x="1501" y="6257"/>
                  </a:cubicBezTo>
                  <a:cubicBezTo>
                    <a:pt x="3724" y="7111"/>
                    <a:pt x="7493" y="7467"/>
                    <a:pt x="10336" y="7467"/>
                  </a:cubicBezTo>
                  <a:cubicBezTo>
                    <a:pt x="12383" y="7467"/>
                    <a:pt x="13949" y="7282"/>
                    <a:pt x="14111" y="6966"/>
                  </a:cubicBezTo>
                  <a:cubicBezTo>
                    <a:pt x="14499" y="6210"/>
                    <a:pt x="15555" y="1713"/>
                    <a:pt x="13872" y="1081"/>
                  </a:cubicBezTo>
                  <a:cubicBezTo>
                    <a:pt x="12189" y="447"/>
                    <a:pt x="7634" y="20"/>
                    <a:pt x="7634" y="20"/>
                  </a:cubicBezTo>
                  <a:cubicBezTo>
                    <a:pt x="7634" y="20"/>
                    <a:pt x="7131" y="0"/>
                    <a:pt x="6400"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58;p58"/>
            <p:cNvSpPr/>
            <p:nvPr/>
          </p:nvSpPr>
          <p:spPr>
            <a:xfrm>
              <a:off x="4505825" y="2947825"/>
              <a:ext cx="389900" cy="180975"/>
            </a:xfrm>
            <a:custGeom>
              <a:avLst/>
              <a:gdLst/>
              <a:ahLst/>
              <a:cxnLst/>
              <a:rect l="l" t="t" r="r" b="b"/>
              <a:pathLst>
                <a:path w="15596" h="7239" extrusionOk="0">
                  <a:moveTo>
                    <a:pt x="6440" y="0"/>
                  </a:moveTo>
                  <a:cubicBezTo>
                    <a:pt x="4716" y="0"/>
                    <a:pt x="1725" y="107"/>
                    <a:pt x="1101" y="828"/>
                  </a:cubicBezTo>
                  <a:cubicBezTo>
                    <a:pt x="213" y="1853"/>
                    <a:pt x="1" y="5795"/>
                    <a:pt x="1542" y="6256"/>
                  </a:cubicBezTo>
                  <a:cubicBezTo>
                    <a:pt x="2685" y="6599"/>
                    <a:pt x="8851" y="7239"/>
                    <a:pt x="12122" y="7239"/>
                  </a:cubicBezTo>
                  <a:cubicBezTo>
                    <a:pt x="13263" y="7239"/>
                    <a:pt x="14051" y="7161"/>
                    <a:pt x="14152" y="6966"/>
                  </a:cubicBezTo>
                  <a:cubicBezTo>
                    <a:pt x="14538" y="6210"/>
                    <a:pt x="15596" y="1714"/>
                    <a:pt x="13911" y="1081"/>
                  </a:cubicBezTo>
                  <a:cubicBezTo>
                    <a:pt x="12228" y="447"/>
                    <a:pt x="7673" y="19"/>
                    <a:pt x="7673" y="19"/>
                  </a:cubicBezTo>
                  <a:cubicBezTo>
                    <a:pt x="7673" y="19"/>
                    <a:pt x="7170" y="0"/>
                    <a:pt x="6440"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59;p58"/>
            <p:cNvSpPr/>
            <p:nvPr/>
          </p:nvSpPr>
          <p:spPr>
            <a:xfrm>
              <a:off x="4685725" y="2897100"/>
              <a:ext cx="518275" cy="524050"/>
            </a:xfrm>
            <a:custGeom>
              <a:avLst/>
              <a:gdLst/>
              <a:ahLst/>
              <a:cxnLst/>
              <a:rect l="l" t="t" r="r" b="b"/>
              <a:pathLst>
                <a:path w="20731" h="20962" extrusionOk="0">
                  <a:moveTo>
                    <a:pt x="4367" y="0"/>
                  </a:moveTo>
                  <a:cubicBezTo>
                    <a:pt x="1686" y="433"/>
                    <a:pt x="0" y="2222"/>
                    <a:pt x="144" y="3227"/>
                  </a:cubicBezTo>
                  <a:cubicBezTo>
                    <a:pt x="302" y="4330"/>
                    <a:pt x="2669" y="11903"/>
                    <a:pt x="3142" y="13797"/>
                  </a:cubicBezTo>
                  <a:cubicBezTo>
                    <a:pt x="3484" y="15164"/>
                    <a:pt x="3908" y="15461"/>
                    <a:pt x="4652" y="15461"/>
                  </a:cubicBezTo>
                  <a:cubicBezTo>
                    <a:pt x="4938" y="15461"/>
                    <a:pt x="5271" y="15417"/>
                    <a:pt x="5666" y="15373"/>
                  </a:cubicBezTo>
                  <a:cubicBezTo>
                    <a:pt x="7087" y="15216"/>
                    <a:pt x="8821" y="14111"/>
                    <a:pt x="8821" y="12061"/>
                  </a:cubicBezTo>
                  <a:cubicBezTo>
                    <a:pt x="8821" y="10010"/>
                    <a:pt x="8191" y="7487"/>
                    <a:pt x="8191" y="7486"/>
                  </a:cubicBezTo>
                  <a:lnTo>
                    <a:pt x="8191" y="7486"/>
                  </a:lnTo>
                  <a:cubicBezTo>
                    <a:pt x="8191" y="7486"/>
                    <a:pt x="9610" y="8590"/>
                    <a:pt x="10714" y="8905"/>
                  </a:cubicBezTo>
                  <a:lnTo>
                    <a:pt x="11818" y="9221"/>
                  </a:lnTo>
                  <a:cubicBezTo>
                    <a:pt x="11818" y="9221"/>
                    <a:pt x="11660" y="16478"/>
                    <a:pt x="16235" y="19633"/>
                  </a:cubicBezTo>
                  <a:cubicBezTo>
                    <a:pt x="17152" y="20265"/>
                    <a:pt x="18126" y="20688"/>
                    <a:pt x="19096" y="20961"/>
                  </a:cubicBezTo>
                  <a:lnTo>
                    <a:pt x="20730" y="2967"/>
                  </a:lnTo>
                  <a:cubicBezTo>
                    <a:pt x="19025" y="1840"/>
                    <a:pt x="17401" y="1491"/>
                    <a:pt x="16710" y="1491"/>
                  </a:cubicBezTo>
                  <a:cubicBezTo>
                    <a:pt x="12558" y="1491"/>
                    <a:pt x="8491" y="340"/>
                    <a:pt x="4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0;p58"/>
            <p:cNvSpPr/>
            <p:nvPr/>
          </p:nvSpPr>
          <p:spPr>
            <a:xfrm>
              <a:off x="4685725" y="2897100"/>
              <a:ext cx="518275" cy="524050"/>
            </a:xfrm>
            <a:custGeom>
              <a:avLst/>
              <a:gdLst/>
              <a:ahLst/>
              <a:cxnLst/>
              <a:rect l="l" t="t" r="r" b="b"/>
              <a:pathLst>
                <a:path w="20731" h="20962" fill="none" extrusionOk="0">
                  <a:moveTo>
                    <a:pt x="19096" y="20961"/>
                  </a:moveTo>
                  <a:cubicBezTo>
                    <a:pt x="18126" y="20688"/>
                    <a:pt x="17152" y="20265"/>
                    <a:pt x="16235" y="19633"/>
                  </a:cubicBezTo>
                  <a:cubicBezTo>
                    <a:pt x="11660" y="16478"/>
                    <a:pt x="11818" y="9221"/>
                    <a:pt x="11818" y="9221"/>
                  </a:cubicBezTo>
                  <a:lnTo>
                    <a:pt x="10714" y="8905"/>
                  </a:lnTo>
                  <a:cubicBezTo>
                    <a:pt x="9610" y="8590"/>
                    <a:pt x="8191" y="7486"/>
                    <a:pt x="8191" y="7486"/>
                  </a:cubicBezTo>
                  <a:cubicBezTo>
                    <a:pt x="8191" y="7486"/>
                    <a:pt x="8821" y="10010"/>
                    <a:pt x="8821" y="12061"/>
                  </a:cubicBezTo>
                  <a:cubicBezTo>
                    <a:pt x="8821" y="14111"/>
                    <a:pt x="7087" y="15216"/>
                    <a:pt x="5666" y="15373"/>
                  </a:cubicBezTo>
                  <a:cubicBezTo>
                    <a:pt x="4246" y="15531"/>
                    <a:pt x="3615" y="15689"/>
                    <a:pt x="3142" y="13797"/>
                  </a:cubicBezTo>
                  <a:cubicBezTo>
                    <a:pt x="2669" y="11903"/>
                    <a:pt x="302" y="4330"/>
                    <a:pt x="144" y="3227"/>
                  </a:cubicBezTo>
                  <a:cubicBezTo>
                    <a:pt x="0" y="2222"/>
                    <a:pt x="1686" y="433"/>
                    <a:pt x="4367" y="0"/>
                  </a:cubicBezTo>
                  <a:cubicBezTo>
                    <a:pt x="8491" y="340"/>
                    <a:pt x="12558" y="1491"/>
                    <a:pt x="16710" y="1491"/>
                  </a:cubicBezTo>
                  <a:cubicBezTo>
                    <a:pt x="17401" y="1491"/>
                    <a:pt x="19025" y="1840"/>
                    <a:pt x="20730" y="296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1;p58"/>
            <p:cNvSpPr/>
            <p:nvPr/>
          </p:nvSpPr>
          <p:spPr>
            <a:xfrm>
              <a:off x="5234225" y="3430950"/>
              <a:ext cx="37575" cy="950"/>
            </a:xfrm>
            <a:custGeom>
              <a:avLst/>
              <a:gdLst/>
              <a:ahLst/>
              <a:cxnLst/>
              <a:rect l="l" t="t" r="r" b="b"/>
              <a:pathLst>
                <a:path w="1503" h="38" extrusionOk="0">
                  <a:moveTo>
                    <a:pt x="1503" y="0"/>
                  </a:moveTo>
                  <a:lnTo>
                    <a:pt x="0" y="30"/>
                  </a:lnTo>
                  <a:cubicBezTo>
                    <a:pt x="157" y="35"/>
                    <a:pt x="313" y="38"/>
                    <a:pt x="469" y="38"/>
                  </a:cubicBezTo>
                  <a:cubicBezTo>
                    <a:pt x="814" y="38"/>
                    <a:pt x="1159" y="25"/>
                    <a:pt x="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2;p58"/>
            <p:cNvSpPr/>
            <p:nvPr/>
          </p:nvSpPr>
          <p:spPr>
            <a:xfrm>
              <a:off x="5234225" y="3430950"/>
              <a:ext cx="37575" cy="1175"/>
            </a:xfrm>
            <a:custGeom>
              <a:avLst/>
              <a:gdLst/>
              <a:ahLst/>
              <a:cxnLst/>
              <a:rect l="l" t="t" r="r" b="b"/>
              <a:pathLst>
                <a:path w="1503" h="47" fill="none" extrusionOk="0">
                  <a:moveTo>
                    <a:pt x="1503" y="0"/>
                  </a:moveTo>
                  <a:cubicBezTo>
                    <a:pt x="1003" y="36"/>
                    <a:pt x="502" y="47"/>
                    <a:pt x="0" y="3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3;p58"/>
            <p:cNvSpPr/>
            <p:nvPr/>
          </p:nvSpPr>
          <p:spPr>
            <a:xfrm>
              <a:off x="5271775" y="3415500"/>
              <a:ext cx="84100" cy="15475"/>
            </a:xfrm>
            <a:custGeom>
              <a:avLst/>
              <a:gdLst/>
              <a:ahLst/>
              <a:cxnLst/>
              <a:rect l="l" t="t" r="r" b="b"/>
              <a:pathLst>
                <a:path w="3364" h="619" extrusionOk="0">
                  <a:moveTo>
                    <a:pt x="3363" y="0"/>
                  </a:moveTo>
                  <a:lnTo>
                    <a:pt x="1" y="618"/>
                  </a:lnTo>
                  <a:cubicBezTo>
                    <a:pt x="1964" y="480"/>
                    <a:pt x="3363" y="0"/>
                    <a:pt x="3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4;p58"/>
            <p:cNvSpPr/>
            <p:nvPr/>
          </p:nvSpPr>
          <p:spPr>
            <a:xfrm>
              <a:off x="5271775" y="3415500"/>
              <a:ext cx="84100" cy="15475"/>
            </a:xfrm>
            <a:custGeom>
              <a:avLst/>
              <a:gdLst/>
              <a:ahLst/>
              <a:cxnLst/>
              <a:rect l="l" t="t" r="r" b="b"/>
              <a:pathLst>
                <a:path w="3364" h="619" fill="none" extrusionOk="0">
                  <a:moveTo>
                    <a:pt x="3363" y="0"/>
                  </a:moveTo>
                  <a:cubicBezTo>
                    <a:pt x="3363" y="0"/>
                    <a:pt x="1964" y="480"/>
                    <a:pt x="1" y="618"/>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65;p58"/>
            <p:cNvSpPr/>
            <p:nvPr/>
          </p:nvSpPr>
          <p:spPr>
            <a:xfrm>
              <a:off x="5497825" y="3364225"/>
              <a:ext cx="142000" cy="25"/>
            </a:xfrm>
            <a:custGeom>
              <a:avLst/>
              <a:gdLst/>
              <a:ahLst/>
              <a:cxnLst/>
              <a:rect l="l" t="t" r="r" b="b"/>
              <a:pathLst>
                <a:path w="5680" h="1" extrusionOk="0">
                  <a:moveTo>
                    <a:pt x="0" y="1"/>
                  </a:moveTo>
                  <a:lnTo>
                    <a:pt x="568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66;p58"/>
            <p:cNvSpPr/>
            <p:nvPr/>
          </p:nvSpPr>
          <p:spPr>
            <a:xfrm>
              <a:off x="5497825" y="3364225"/>
              <a:ext cx="142000" cy="25"/>
            </a:xfrm>
            <a:custGeom>
              <a:avLst/>
              <a:gdLst/>
              <a:ahLst/>
              <a:cxnLst/>
              <a:rect l="l" t="t" r="r" b="b"/>
              <a:pathLst>
                <a:path w="5680" h="1" fill="none" extrusionOk="0">
                  <a:moveTo>
                    <a:pt x="0" y="1"/>
                  </a:moveTo>
                  <a:lnTo>
                    <a:pt x="568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67;p58"/>
            <p:cNvSpPr/>
            <p:nvPr/>
          </p:nvSpPr>
          <p:spPr>
            <a:xfrm>
              <a:off x="5509650" y="3403675"/>
              <a:ext cx="59200" cy="25"/>
            </a:xfrm>
            <a:custGeom>
              <a:avLst/>
              <a:gdLst/>
              <a:ahLst/>
              <a:cxnLst/>
              <a:rect l="l" t="t" r="r" b="b"/>
              <a:pathLst>
                <a:path w="2368" h="1" extrusionOk="0">
                  <a:moveTo>
                    <a:pt x="0" y="1"/>
                  </a:moveTo>
                  <a:lnTo>
                    <a:pt x="236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68;p58"/>
            <p:cNvSpPr/>
            <p:nvPr/>
          </p:nvSpPr>
          <p:spPr>
            <a:xfrm>
              <a:off x="5509650" y="3403675"/>
              <a:ext cx="59200" cy="25"/>
            </a:xfrm>
            <a:custGeom>
              <a:avLst/>
              <a:gdLst/>
              <a:ahLst/>
              <a:cxnLst/>
              <a:rect l="l" t="t" r="r" b="b"/>
              <a:pathLst>
                <a:path w="2368" h="1" fill="none" extrusionOk="0">
                  <a:moveTo>
                    <a:pt x="0" y="1"/>
                  </a:moveTo>
                  <a:lnTo>
                    <a:pt x="236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69;p58"/>
            <p:cNvSpPr/>
            <p:nvPr/>
          </p:nvSpPr>
          <p:spPr>
            <a:xfrm>
              <a:off x="4981150" y="3080775"/>
              <a:ext cx="129900" cy="46825"/>
            </a:xfrm>
            <a:custGeom>
              <a:avLst/>
              <a:gdLst/>
              <a:ahLst/>
              <a:cxnLst/>
              <a:rect l="l" t="t" r="r" b="b"/>
              <a:pathLst>
                <a:path w="5196" h="1873" fill="none" extrusionOk="0">
                  <a:moveTo>
                    <a:pt x="1" y="1873"/>
                  </a:moveTo>
                  <a:cubicBezTo>
                    <a:pt x="1" y="1873"/>
                    <a:pt x="3137" y="1860"/>
                    <a:pt x="5196"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0;p58"/>
            <p:cNvSpPr/>
            <p:nvPr/>
          </p:nvSpPr>
          <p:spPr>
            <a:xfrm>
              <a:off x="4875375" y="3016100"/>
              <a:ext cx="13300" cy="63050"/>
            </a:xfrm>
            <a:custGeom>
              <a:avLst/>
              <a:gdLst/>
              <a:ahLst/>
              <a:cxnLst/>
              <a:rect l="l" t="t" r="r" b="b"/>
              <a:pathLst>
                <a:path w="532" h="2522" fill="none" extrusionOk="0">
                  <a:moveTo>
                    <a:pt x="531" y="2522"/>
                  </a:moveTo>
                  <a:cubicBezTo>
                    <a:pt x="531" y="2522"/>
                    <a:pt x="464" y="1526"/>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1;p58"/>
            <p:cNvSpPr/>
            <p:nvPr/>
          </p:nvSpPr>
          <p:spPr>
            <a:xfrm>
              <a:off x="4749225" y="3128925"/>
              <a:ext cx="119525" cy="139450"/>
            </a:xfrm>
            <a:custGeom>
              <a:avLst/>
              <a:gdLst/>
              <a:ahLst/>
              <a:cxnLst/>
              <a:rect l="l" t="t" r="r" b="b"/>
              <a:pathLst>
                <a:path w="4781" h="5578" fill="none" extrusionOk="0">
                  <a:moveTo>
                    <a:pt x="598" y="3718"/>
                  </a:moveTo>
                  <a:cubicBezTo>
                    <a:pt x="598" y="3718"/>
                    <a:pt x="1" y="2059"/>
                    <a:pt x="731" y="1462"/>
                  </a:cubicBezTo>
                  <a:cubicBezTo>
                    <a:pt x="1462" y="864"/>
                    <a:pt x="3386" y="1"/>
                    <a:pt x="3718" y="665"/>
                  </a:cubicBezTo>
                  <a:cubicBezTo>
                    <a:pt x="4051" y="1328"/>
                    <a:pt x="4781" y="4382"/>
                    <a:pt x="4581" y="4980"/>
                  </a:cubicBezTo>
                  <a:lnTo>
                    <a:pt x="4382" y="557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2;p58"/>
            <p:cNvSpPr/>
            <p:nvPr/>
          </p:nvSpPr>
          <p:spPr>
            <a:xfrm>
              <a:off x="5583525" y="3056725"/>
              <a:ext cx="1359300" cy="668225"/>
            </a:xfrm>
            <a:custGeom>
              <a:avLst/>
              <a:gdLst/>
              <a:ahLst/>
              <a:cxnLst/>
              <a:rect l="l" t="t" r="r" b="b"/>
              <a:pathLst>
                <a:path w="54372" h="26729" extrusionOk="0">
                  <a:moveTo>
                    <a:pt x="1" y="0"/>
                  </a:moveTo>
                  <a:lnTo>
                    <a:pt x="1" y="26729"/>
                  </a:lnTo>
                  <a:lnTo>
                    <a:pt x="54372" y="26729"/>
                  </a:lnTo>
                  <a:lnTo>
                    <a:pt x="54372"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3;p58"/>
            <p:cNvSpPr/>
            <p:nvPr/>
          </p:nvSpPr>
          <p:spPr>
            <a:xfrm>
              <a:off x="5583525" y="3056725"/>
              <a:ext cx="1359300" cy="668225"/>
            </a:xfrm>
            <a:custGeom>
              <a:avLst/>
              <a:gdLst/>
              <a:ahLst/>
              <a:cxnLst/>
              <a:rect l="l" t="t" r="r" b="b"/>
              <a:pathLst>
                <a:path w="54372" h="26729" fill="none" extrusionOk="0">
                  <a:moveTo>
                    <a:pt x="54372" y="26729"/>
                  </a:moveTo>
                  <a:lnTo>
                    <a:pt x="1" y="26729"/>
                  </a:lnTo>
                  <a:lnTo>
                    <a:pt x="1" y="0"/>
                  </a:lnTo>
                  <a:lnTo>
                    <a:pt x="54372"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4;p58"/>
            <p:cNvSpPr/>
            <p:nvPr/>
          </p:nvSpPr>
          <p:spPr>
            <a:xfrm>
              <a:off x="5652700" y="3619125"/>
              <a:ext cx="61075" cy="61050"/>
            </a:xfrm>
            <a:custGeom>
              <a:avLst/>
              <a:gdLst/>
              <a:ahLst/>
              <a:cxnLst/>
              <a:rect l="l" t="t" r="r" b="b"/>
              <a:pathLst>
                <a:path w="2443" h="2442" extrusionOk="0">
                  <a:moveTo>
                    <a:pt x="1222" y="0"/>
                  </a:moveTo>
                  <a:cubicBezTo>
                    <a:pt x="547" y="0"/>
                    <a:pt x="0" y="547"/>
                    <a:pt x="0" y="1221"/>
                  </a:cubicBezTo>
                  <a:cubicBezTo>
                    <a:pt x="0" y="1896"/>
                    <a:pt x="547" y="2442"/>
                    <a:pt x="1222" y="2442"/>
                  </a:cubicBezTo>
                  <a:cubicBezTo>
                    <a:pt x="1895" y="2442"/>
                    <a:pt x="2443" y="1896"/>
                    <a:pt x="2443" y="1221"/>
                  </a:cubicBezTo>
                  <a:cubicBezTo>
                    <a:pt x="2443" y="547"/>
                    <a:pt x="1895" y="0"/>
                    <a:pt x="1222"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75;p58"/>
            <p:cNvSpPr/>
            <p:nvPr/>
          </p:nvSpPr>
          <p:spPr>
            <a:xfrm>
              <a:off x="2930650" y="1241500"/>
              <a:ext cx="701075" cy="1317325"/>
            </a:xfrm>
            <a:custGeom>
              <a:avLst/>
              <a:gdLst/>
              <a:ahLst/>
              <a:cxnLst/>
              <a:rect l="l" t="t" r="r" b="b"/>
              <a:pathLst>
                <a:path w="28043" h="52693" extrusionOk="0">
                  <a:moveTo>
                    <a:pt x="5680" y="1"/>
                  </a:moveTo>
                  <a:cubicBezTo>
                    <a:pt x="5680" y="1"/>
                    <a:pt x="6469" y="18932"/>
                    <a:pt x="4891" y="23033"/>
                  </a:cubicBezTo>
                  <a:cubicBezTo>
                    <a:pt x="3313" y="27134"/>
                    <a:pt x="1" y="31710"/>
                    <a:pt x="159" y="33761"/>
                  </a:cubicBezTo>
                  <a:cubicBezTo>
                    <a:pt x="317" y="35812"/>
                    <a:pt x="2209" y="52693"/>
                    <a:pt x="2209" y="52693"/>
                  </a:cubicBezTo>
                  <a:lnTo>
                    <a:pt x="23664" y="47172"/>
                  </a:lnTo>
                  <a:lnTo>
                    <a:pt x="23692" y="47160"/>
                  </a:lnTo>
                  <a:cubicBezTo>
                    <a:pt x="24634" y="46782"/>
                    <a:pt x="25375" y="46034"/>
                    <a:pt x="25761" y="45095"/>
                  </a:cubicBezTo>
                  <a:cubicBezTo>
                    <a:pt x="26060" y="44368"/>
                    <a:pt x="25992" y="43402"/>
                    <a:pt x="26623" y="42280"/>
                  </a:cubicBezTo>
                  <a:cubicBezTo>
                    <a:pt x="28043" y="39756"/>
                    <a:pt x="26781" y="33446"/>
                    <a:pt x="27254" y="28870"/>
                  </a:cubicBezTo>
                  <a:cubicBezTo>
                    <a:pt x="27728" y="24295"/>
                    <a:pt x="22679" y="18143"/>
                    <a:pt x="22679" y="18143"/>
                  </a:cubicBezTo>
                  <a:lnTo>
                    <a:pt x="23664" y="1"/>
                  </a:ln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76;p58"/>
            <p:cNvSpPr/>
            <p:nvPr/>
          </p:nvSpPr>
          <p:spPr>
            <a:xfrm>
              <a:off x="1679425" y="2008625"/>
              <a:ext cx="1004775" cy="952725"/>
            </a:xfrm>
            <a:custGeom>
              <a:avLst/>
              <a:gdLst/>
              <a:ahLst/>
              <a:cxnLst/>
              <a:rect l="l" t="t" r="r" b="b"/>
              <a:pathLst>
                <a:path w="40191" h="38109" extrusionOk="0">
                  <a:moveTo>
                    <a:pt x="20114" y="3763"/>
                  </a:moveTo>
                  <a:cubicBezTo>
                    <a:pt x="27804" y="3763"/>
                    <a:pt x="34427" y="9549"/>
                    <a:pt x="35294" y="17371"/>
                  </a:cubicBezTo>
                  <a:cubicBezTo>
                    <a:pt x="36223" y="25764"/>
                    <a:pt x="30173" y="33322"/>
                    <a:pt x="21780" y="34252"/>
                  </a:cubicBezTo>
                  <a:cubicBezTo>
                    <a:pt x="21209" y="34315"/>
                    <a:pt x="20641" y="34346"/>
                    <a:pt x="20079" y="34346"/>
                  </a:cubicBezTo>
                  <a:cubicBezTo>
                    <a:pt x="12388" y="34346"/>
                    <a:pt x="5766" y="28560"/>
                    <a:pt x="4899" y="20738"/>
                  </a:cubicBezTo>
                  <a:cubicBezTo>
                    <a:pt x="3970" y="12345"/>
                    <a:pt x="10019" y="4787"/>
                    <a:pt x="18412" y="3857"/>
                  </a:cubicBezTo>
                  <a:cubicBezTo>
                    <a:pt x="18984" y="3794"/>
                    <a:pt x="19552" y="3763"/>
                    <a:pt x="20114" y="3763"/>
                  </a:cubicBezTo>
                  <a:close/>
                  <a:moveTo>
                    <a:pt x="20120" y="0"/>
                  </a:moveTo>
                  <a:cubicBezTo>
                    <a:pt x="19419" y="0"/>
                    <a:pt x="18710" y="39"/>
                    <a:pt x="17997" y="118"/>
                  </a:cubicBezTo>
                  <a:cubicBezTo>
                    <a:pt x="7539" y="1277"/>
                    <a:pt x="1" y="10694"/>
                    <a:pt x="1160" y="21152"/>
                  </a:cubicBezTo>
                  <a:cubicBezTo>
                    <a:pt x="2240" y="30897"/>
                    <a:pt x="10491" y="38109"/>
                    <a:pt x="20072" y="38109"/>
                  </a:cubicBezTo>
                  <a:cubicBezTo>
                    <a:pt x="20773" y="38109"/>
                    <a:pt x="21481" y="38070"/>
                    <a:pt x="22194" y="37991"/>
                  </a:cubicBezTo>
                  <a:cubicBezTo>
                    <a:pt x="32652" y="36832"/>
                    <a:pt x="40190" y="27415"/>
                    <a:pt x="39031" y="16957"/>
                  </a:cubicBezTo>
                  <a:cubicBezTo>
                    <a:pt x="37953" y="7211"/>
                    <a:pt x="29702" y="0"/>
                    <a:pt x="20120" y="0"/>
                  </a:cubicBezTo>
                  <a:close/>
                </a:path>
              </a:pathLst>
            </a:custGeom>
            <a:solidFill>
              <a:schemeClr val="accent1"/>
            </a:solidFill>
            <a:ln w="16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77;p58"/>
            <p:cNvSpPr/>
            <p:nvPr/>
          </p:nvSpPr>
          <p:spPr>
            <a:xfrm>
              <a:off x="1652325" y="2011650"/>
              <a:ext cx="1004725" cy="952700"/>
            </a:xfrm>
            <a:custGeom>
              <a:avLst/>
              <a:gdLst/>
              <a:ahLst/>
              <a:cxnLst/>
              <a:rect l="l" t="t" r="r" b="b"/>
              <a:pathLst>
                <a:path w="40189" h="38108" extrusionOk="0">
                  <a:moveTo>
                    <a:pt x="20114" y="3762"/>
                  </a:moveTo>
                  <a:cubicBezTo>
                    <a:pt x="27803" y="3762"/>
                    <a:pt x="34425" y="9549"/>
                    <a:pt x="35292" y="17370"/>
                  </a:cubicBezTo>
                  <a:cubicBezTo>
                    <a:pt x="36221" y="25763"/>
                    <a:pt x="30171" y="33321"/>
                    <a:pt x="21778" y="34250"/>
                  </a:cubicBezTo>
                  <a:cubicBezTo>
                    <a:pt x="21206" y="34314"/>
                    <a:pt x="20638" y="34345"/>
                    <a:pt x="20075" y="34345"/>
                  </a:cubicBezTo>
                  <a:cubicBezTo>
                    <a:pt x="12386" y="34345"/>
                    <a:pt x="5764" y="28558"/>
                    <a:pt x="4897" y="20737"/>
                  </a:cubicBezTo>
                  <a:cubicBezTo>
                    <a:pt x="3968" y="12344"/>
                    <a:pt x="10018" y="4786"/>
                    <a:pt x="18411" y="3857"/>
                  </a:cubicBezTo>
                  <a:cubicBezTo>
                    <a:pt x="18983" y="3793"/>
                    <a:pt x="19551" y="3762"/>
                    <a:pt x="20114" y="3762"/>
                  </a:cubicBezTo>
                  <a:close/>
                  <a:moveTo>
                    <a:pt x="20119" y="0"/>
                  </a:moveTo>
                  <a:cubicBezTo>
                    <a:pt x="19418" y="0"/>
                    <a:pt x="18710" y="39"/>
                    <a:pt x="17997" y="118"/>
                  </a:cubicBezTo>
                  <a:cubicBezTo>
                    <a:pt x="7539" y="1277"/>
                    <a:pt x="0" y="10694"/>
                    <a:pt x="1158" y="21152"/>
                  </a:cubicBezTo>
                  <a:cubicBezTo>
                    <a:pt x="2238" y="30897"/>
                    <a:pt x="10489" y="38107"/>
                    <a:pt x="20070" y="38107"/>
                  </a:cubicBezTo>
                  <a:cubicBezTo>
                    <a:pt x="20771" y="38107"/>
                    <a:pt x="21479" y="38068"/>
                    <a:pt x="22192" y="37989"/>
                  </a:cubicBezTo>
                  <a:cubicBezTo>
                    <a:pt x="32650" y="36832"/>
                    <a:pt x="40189" y="27413"/>
                    <a:pt x="39031" y="16955"/>
                  </a:cubicBezTo>
                  <a:cubicBezTo>
                    <a:pt x="37951" y="7210"/>
                    <a:pt x="29700" y="0"/>
                    <a:pt x="20119" y="0"/>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78;p58"/>
            <p:cNvSpPr/>
            <p:nvPr/>
          </p:nvSpPr>
          <p:spPr>
            <a:xfrm>
              <a:off x="2634225" y="2332025"/>
              <a:ext cx="430275" cy="151725"/>
            </a:xfrm>
            <a:custGeom>
              <a:avLst/>
              <a:gdLst/>
              <a:ahLst/>
              <a:cxnLst/>
              <a:rect l="l" t="t" r="r" b="b"/>
              <a:pathLst>
                <a:path w="17211" h="6069" extrusionOk="0">
                  <a:moveTo>
                    <a:pt x="15158" y="0"/>
                  </a:moveTo>
                  <a:cubicBezTo>
                    <a:pt x="15090" y="0"/>
                    <a:pt x="15021" y="4"/>
                    <a:pt x="14952" y="12"/>
                  </a:cubicBezTo>
                  <a:lnTo>
                    <a:pt x="1753" y="1474"/>
                  </a:lnTo>
                  <a:cubicBezTo>
                    <a:pt x="735" y="1586"/>
                    <a:pt x="0" y="2503"/>
                    <a:pt x="113" y="3522"/>
                  </a:cubicBezTo>
                  <a:lnTo>
                    <a:pt x="214" y="4418"/>
                  </a:lnTo>
                  <a:cubicBezTo>
                    <a:pt x="318" y="5367"/>
                    <a:pt x="1123" y="6069"/>
                    <a:pt x="2056" y="6069"/>
                  </a:cubicBezTo>
                  <a:cubicBezTo>
                    <a:pt x="2123" y="6069"/>
                    <a:pt x="2192" y="6065"/>
                    <a:pt x="2261" y="6057"/>
                  </a:cubicBezTo>
                  <a:lnTo>
                    <a:pt x="15459" y="4595"/>
                  </a:lnTo>
                  <a:cubicBezTo>
                    <a:pt x="16477" y="4482"/>
                    <a:pt x="17211" y="3566"/>
                    <a:pt x="17099" y="2547"/>
                  </a:cubicBezTo>
                  <a:lnTo>
                    <a:pt x="16999" y="1651"/>
                  </a:lnTo>
                  <a:cubicBezTo>
                    <a:pt x="16894" y="703"/>
                    <a:pt x="16091" y="0"/>
                    <a:pt x="15158"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79;p58"/>
            <p:cNvSpPr/>
            <p:nvPr/>
          </p:nvSpPr>
          <p:spPr>
            <a:xfrm>
              <a:off x="2902525" y="2219725"/>
              <a:ext cx="846000" cy="278175"/>
            </a:xfrm>
            <a:custGeom>
              <a:avLst/>
              <a:gdLst/>
              <a:ahLst/>
              <a:cxnLst/>
              <a:rect l="l" t="t" r="r" b="b"/>
              <a:pathLst>
                <a:path w="33840" h="11127" extrusionOk="0">
                  <a:moveTo>
                    <a:pt x="29556" y="1"/>
                  </a:moveTo>
                  <a:cubicBezTo>
                    <a:pt x="29407" y="1"/>
                    <a:pt x="29256" y="9"/>
                    <a:pt x="29105" y="26"/>
                  </a:cubicBezTo>
                  <a:lnTo>
                    <a:pt x="2994" y="2920"/>
                  </a:lnTo>
                  <a:cubicBezTo>
                    <a:pt x="1254" y="3112"/>
                    <a:pt x="0" y="4679"/>
                    <a:pt x="193" y="6417"/>
                  </a:cubicBezTo>
                  <a:lnTo>
                    <a:pt x="402" y="8306"/>
                  </a:lnTo>
                  <a:cubicBezTo>
                    <a:pt x="582" y="9927"/>
                    <a:pt x="1954" y="11127"/>
                    <a:pt x="3547" y="11127"/>
                  </a:cubicBezTo>
                  <a:cubicBezTo>
                    <a:pt x="3664" y="11127"/>
                    <a:pt x="3781" y="11120"/>
                    <a:pt x="3900" y="11107"/>
                  </a:cubicBezTo>
                  <a:lnTo>
                    <a:pt x="30012" y="8213"/>
                  </a:lnTo>
                  <a:cubicBezTo>
                    <a:pt x="32236" y="7967"/>
                    <a:pt x="33840" y="5964"/>
                    <a:pt x="33593" y="3739"/>
                  </a:cubicBezTo>
                  <a:lnTo>
                    <a:pt x="33579" y="3608"/>
                  </a:lnTo>
                  <a:cubicBezTo>
                    <a:pt x="33350" y="1536"/>
                    <a:pt x="31594" y="1"/>
                    <a:pt x="2955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0;p58"/>
            <p:cNvSpPr/>
            <p:nvPr/>
          </p:nvSpPr>
          <p:spPr>
            <a:xfrm>
              <a:off x="3456450" y="2207725"/>
              <a:ext cx="141650" cy="289425"/>
            </a:xfrm>
            <a:custGeom>
              <a:avLst/>
              <a:gdLst/>
              <a:ahLst/>
              <a:cxnLst/>
              <a:rect l="l" t="t" r="r" b="b"/>
              <a:pathLst>
                <a:path w="5666" h="11577" extrusionOk="0">
                  <a:moveTo>
                    <a:pt x="2462" y="1"/>
                  </a:moveTo>
                  <a:cubicBezTo>
                    <a:pt x="1513" y="1"/>
                    <a:pt x="583" y="209"/>
                    <a:pt x="402" y="912"/>
                  </a:cubicBezTo>
                  <a:cubicBezTo>
                    <a:pt x="44" y="2303"/>
                    <a:pt x="0" y="5981"/>
                    <a:pt x="0" y="5981"/>
                  </a:cubicBezTo>
                  <a:cubicBezTo>
                    <a:pt x="0" y="5981"/>
                    <a:pt x="172" y="10550"/>
                    <a:pt x="961" y="11193"/>
                  </a:cubicBezTo>
                  <a:cubicBezTo>
                    <a:pt x="1266" y="11441"/>
                    <a:pt x="1867" y="11577"/>
                    <a:pt x="2507" y="11577"/>
                  </a:cubicBezTo>
                  <a:cubicBezTo>
                    <a:pt x="3520" y="11577"/>
                    <a:pt x="4632" y="11239"/>
                    <a:pt x="4831" y="10478"/>
                  </a:cubicBezTo>
                  <a:cubicBezTo>
                    <a:pt x="5665" y="7317"/>
                    <a:pt x="5177" y="589"/>
                    <a:pt x="4613" y="329"/>
                  </a:cubicBezTo>
                  <a:cubicBezTo>
                    <a:pt x="4334" y="200"/>
                    <a:pt x="3389" y="1"/>
                    <a:pt x="2462" y="1"/>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1;p58"/>
            <p:cNvSpPr/>
            <p:nvPr/>
          </p:nvSpPr>
          <p:spPr>
            <a:xfrm>
              <a:off x="3292000" y="2220750"/>
              <a:ext cx="185325" cy="338975"/>
            </a:xfrm>
            <a:custGeom>
              <a:avLst/>
              <a:gdLst/>
              <a:ahLst/>
              <a:cxnLst/>
              <a:rect l="l" t="t" r="r" b="b"/>
              <a:pathLst>
                <a:path w="7413" h="13559" extrusionOk="0">
                  <a:moveTo>
                    <a:pt x="3336" y="0"/>
                  </a:moveTo>
                  <a:cubicBezTo>
                    <a:pt x="2365" y="0"/>
                    <a:pt x="1464" y="226"/>
                    <a:pt x="1196" y="940"/>
                  </a:cubicBezTo>
                  <a:cubicBezTo>
                    <a:pt x="603" y="2515"/>
                    <a:pt x="204" y="6776"/>
                    <a:pt x="204" y="6776"/>
                  </a:cubicBezTo>
                  <a:cubicBezTo>
                    <a:pt x="204" y="6776"/>
                    <a:pt x="1" y="12091"/>
                    <a:pt x="961" y="12924"/>
                  </a:cubicBezTo>
                  <a:cubicBezTo>
                    <a:pt x="1413" y="13316"/>
                    <a:pt x="2447" y="13559"/>
                    <a:pt x="3471" y="13559"/>
                  </a:cubicBezTo>
                  <a:cubicBezTo>
                    <a:pt x="4619" y="13559"/>
                    <a:pt x="5753" y="13254"/>
                    <a:pt x="6039" y="12512"/>
                  </a:cubicBezTo>
                  <a:cubicBezTo>
                    <a:pt x="7412" y="8934"/>
                    <a:pt x="6875" y="891"/>
                    <a:pt x="6167" y="527"/>
                  </a:cubicBezTo>
                  <a:cubicBezTo>
                    <a:pt x="5780" y="329"/>
                    <a:pt x="4507" y="0"/>
                    <a:pt x="3336"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2;p58"/>
            <p:cNvSpPr/>
            <p:nvPr/>
          </p:nvSpPr>
          <p:spPr>
            <a:xfrm>
              <a:off x="3111575" y="2230450"/>
              <a:ext cx="198100" cy="360375"/>
            </a:xfrm>
            <a:custGeom>
              <a:avLst/>
              <a:gdLst/>
              <a:ahLst/>
              <a:cxnLst/>
              <a:rect l="l" t="t" r="r" b="b"/>
              <a:pathLst>
                <a:path w="7924" h="14415" extrusionOk="0">
                  <a:moveTo>
                    <a:pt x="3509" y="0"/>
                  </a:moveTo>
                  <a:cubicBezTo>
                    <a:pt x="2464" y="0"/>
                    <a:pt x="1541" y="228"/>
                    <a:pt x="1279" y="924"/>
                  </a:cubicBezTo>
                  <a:cubicBezTo>
                    <a:pt x="645" y="2607"/>
                    <a:pt x="217" y="7163"/>
                    <a:pt x="217" y="7163"/>
                  </a:cubicBezTo>
                  <a:cubicBezTo>
                    <a:pt x="217" y="7163"/>
                    <a:pt x="0" y="12847"/>
                    <a:pt x="1026" y="13735"/>
                  </a:cubicBezTo>
                  <a:cubicBezTo>
                    <a:pt x="1510" y="14154"/>
                    <a:pt x="2617" y="14414"/>
                    <a:pt x="3712" y="14414"/>
                  </a:cubicBezTo>
                  <a:cubicBezTo>
                    <a:pt x="4938" y="14414"/>
                    <a:pt x="6150" y="14088"/>
                    <a:pt x="6454" y="13295"/>
                  </a:cubicBezTo>
                  <a:cubicBezTo>
                    <a:pt x="7923" y="9473"/>
                    <a:pt x="7921" y="1073"/>
                    <a:pt x="7164" y="685"/>
                  </a:cubicBezTo>
                  <a:cubicBezTo>
                    <a:pt x="6721" y="458"/>
                    <a:pt x="4992" y="0"/>
                    <a:pt x="3509"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3;p58"/>
            <p:cNvSpPr/>
            <p:nvPr/>
          </p:nvSpPr>
          <p:spPr>
            <a:xfrm>
              <a:off x="2943125" y="2312250"/>
              <a:ext cx="198025" cy="360700"/>
            </a:xfrm>
            <a:custGeom>
              <a:avLst/>
              <a:gdLst/>
              <a:ahLst/>
              <a:cxnLst/>
              <a:rect l="l" t="t" r="r" b="b"/>
              <a:pathLst>
                <a:path w="7921" h="14428" extrusionOk="0">
                  <a:moveTo>
                    <a:pt x="3511" y="0"/>
                  </a:moveTo>
                  <a:cubicBezTo>
                    <a:pt x="2464" y="0"/>
                    <a:pt x="1541" y="228"/>
                    <a:pt x="1279" y="925"/>
                  </a:cubicBezTo>
                  <a:cubicBezTo>
                    <a:pt x="647" y="2608"/>
                    <a:pt x="217" y="7163"/>
                    <a:pt x="217" y="7163"/>
                  </a:cubicBezTo>
                  <a:cubicBezTo>
                    <a:pt x="217" y="7163"/>
                    <a:pt x="0" y="12846"/>
                    <a:pt x="1026" y="13736"/>
                  </a:cubicBezTo>
                  <a:cubicBezTo>
                    <a:pt x="1514" y="14158"/>
                    <a:pt x="2664" y="14428"/>
                    <a:pt x="3784" y="14428"/>
                  </a:cubicBezTo>
                  <a:cubicBezTo>
                    <a:pt x="5016" y="14428"/>
                    <a:pt x="6213" y="14102"/>
                    <a:pt x="6454" y="13295"/>
                  </a:cubicBezTo>
                  <a:cubicBezTo>
                    <a:pt x="6917" y="11753"/>
                    <a:pt x="7920" y="1073"/>
                    <a:pt x="7165" y="685"/>
                  </a:cubicBezTo>
                  <a:cubicBezTo>
                    <a:pt x="6721" y="457"/>
                    <a:pt x="4993" y="0"/>
                    <a:pt x="3511"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4;p58"/>
            <p:cNvSpPr/>
            <p:nvPr/>
          </p:nvSpPr>
          <p:spPr>
            <a:xfrm>
              <a:off x="2897350" y="1916775"/>
              <a:ext cx="537625" cy="583100"/>
            </a:xfrm>
            <a:custGeom>
              <a:avLst/>
              <a:gdLst/>
              <a:ahLst/>
              <a:cxnLst/>
              <a:rect l="l" t="t" r="r" b="b"/>
              <a:pathLst>
                <a:path w="21505" h="23324" extrusionOk="0">
                  <a:moveTo>
                    <a:pt x="21353" y="0"/>
                  </a:moveTo>
                  <a:lnTo>
                    <a:pt x="2967" y="2729"/>
                  </a:lnTo>
                  <a:cubicBezTo>
                    <a:pt x="1840" y="4434"/>
                    <a:pt x="1491" y="6059"/>
                    <a:pt x="1491" y="6751"/>
                  </a:cubicBezTo>
                  <a:cubicBezTo>
                    <a:pt x="1491" y="10901"/>
                    <a:pt x="339" y="14968"/>
                    <a:pt x="0" y="19093"/>
                  </a:cubicBezTo>
                  <a:cubicBezTo>
                    <a:pt x="416" y="21668"/>
                    <a:pt x="2081" y="23324"/>
                    <a:pt x="3102" y="23324"/>
                  </a:cubicBezTo>
                  <a:cubicBezTo>
                    <a:pt x="3144" y="23324"/>
                    <a:pt x="3185" y="23321"/>
                    <a:pt x="3225" y="23315"/>
                  </a:cubicBezTo>
                  <a:cubicBezTo>
                    <a:pt x="4330" y="23157"/>
                    <a:pt x="11902" y="20791"/>
                    <a:pt x="13795" y="20317"/>
                  </a:cubicBezTo>
                  <a:cubicBezTo>
                    <a:pt x="15689" y="19844"/>
                    <a:pt x="15531" y="19214"/>
                    <a:pt x="15373" y="17794"/>
                  </a:cubicBezTo>
                  <a:cubicBezTo>
                    <a:pt x="15215" y="16374"/>
                    <a:pt x="14111" y="14639"/>
                    <a:pt x="12060" y="14639"/>
                  </a:cubicBezTo>
                  <a:cubicBezTo>
                    <a:pt x="10010" y="14639"/>
                    <a:pt x="7485" y="15269"/>
                    <a:pt x="7485" y="15269"/>
                  </a:cubicBezTo>
                  <a:cubicBezTo>
                    <a:pt x="7485" y="15269"/>
                    <a:pt x="8590" y="13849"/>
                    <a:pt x="8905" y="12745"/>
                  </a:cubicBezTo>
                  <a:lnTo>
                    <a:pt x="9221" y="11641"/>
                  </a:lnTo>
                  <a:cubicBezTo>
                    <a:pt x="9221" y="11641"/>
                    <a:pt x="9251" y="11642"/>
                    <a:pt x="9309" y="11642"/>
                  </a:cubicBezTo>
                  <a:cubicBezTo>
                    <a:pt x="10142" y="11642"/>
                    <a:pt x="16682" y="11504"/>
                    <a:pt x="19632" y="7224"/>
                  </a:cubicBezTo>
                  <a:cubicBezTo>
                    <a:pt x="21267" y="4853"/>
                    <a:pt x="21505" y="2101"/>
                    <a:pt x="2135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85;p58"/>
            <p:cNvSpPr/>
            <p:nvPr/>
          </p:nvSpPr>
          <p:spPr>
            <a:xfrm>
              <a:off x="2897350" y="1916775"/>
              <a:ext cx="537625" cy="586475"/>
            </a:xfrm>
            <a:custGeom>
              <a:avLst/>
              <a:gdLst/>
              <a:ahLst/>
              <a:cxnLst/>
              <a:rect l="l" t="t" r="r" b="b"/>
              <a:pathLst>
                <a:path w="21505" h="23459" fill="none" extrusionOk="0">
                  <a:moveTo>
                    <a:pt x="21353" y="0"/>
                  </a:moveTo>
                  <a:cubicBezTo>
                    <a:pt x="21505" y="2101"/>
                    <a:pt x="21267" y="4853"/>
                    <a:pt x="19632" y="7224"/>
                  </a:cubicBezTo>
                  <a:cubicBezTo>
                    <a:pt x="16478" y="11800"/>
                    <a:pt x="9221" y="11641"/>
                    <a:pt x="9221" y="11641"/>
                  </a:cubicBezTo>
                  <a:lnTo>
                    <a:pt x="8905" y="12745"/>
                  </a:lnTo>
                  <a:cubicBezTo>
                    <a:pt x="8590" y="13849"/>
                    <a:pt x="7485" y="15269"/>
                    <a:pt x="7485" y="15269"/>
                  </a:cubicBezTo>
                  <a:cubicBezTo>
                    <a:pt x="7485" y="15269"/>
                    <a:pt x="10010" y="14639"/>
                    <a:pt x="12060" y="14639"/>
                  </a:cubicBezTo>
                  <a:cubicBezTo>
                    <a:pt x="14111" y="14639"/>
                    <a:pt x="15215" y="16374"/>
                    <a:pt x="15373" y="17794"/>
                  </a:cubicBezTo>
                  <a:cubicBezTo>
                    <a:pt x="15531" y="19214"/>
                    <a:pt x="15689" y="19844"/>
                    <a:pt x="13795" y="20317"/>
                  </a:cubicBezTo>
                  <a:cubicBezTo>
                    <a:pt x="11902" y="20791"/>
                    <a:pt x="4330" y="23157"/>
                    <a:pt x="3225" y="23315"/>
                  </a:cubicBezTo>
                  <a:cubicBezTo>
                    <a:pt x="2221" y="23459"/>
                    <a:pt x="433" y="21774"/>
                    <a:pt x="0" y="19093"/>
                  </a:cubicBezTo>
                  <a:cubicBezTo>
                    <a:pt x="339" y="14968"/>
                    <a:pt x="1491" y="10901"/>
                    <a:pt x="1491" y="6751"/>
                  </a:cubicBezTo>
                  <a:cubicBezTo>
                    <a:pt x="1491" y="6059"/>
                    <a:pt x="1840" y="4434"/>
                    <a:pt x="2967" y="2729"/>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86;p58"/>
            <p:cNvSpPr/>
            <p:nvPr/>
          </p:nvSpPr>
          <p:spPr>
            <a:xfrm>
              <a:off x="3415750" y="1833125"/>
              <a:ext cx="10900" cy="46050"/>
            </a:xfrm>
            <a:custGeom>
              <a:avLst/>
              <a:gdLst/>
              <a:ahLst/>
              <a:cxnLst/>
              <a:rect l="l" t="t" r="r" b="b"/>
              <a:pathLst>
                <a:path w="436" h="1842" extrusionOk="0">
                  <a:moveTo>
                    <a:pt x="0" y="0"/>
                  </a:moveTo>
                  <a:lnTo>
                    <a:pt x="436" y="1841"/>
                  </a:lnTo>
                  <a:cubicBezTo>
                    <a:pt x="246" y="716"/>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87;p58"/>
            <p:cNvSpPr/>
            <p:nvPr/>
          </p:nvSpPr>
          <p:spPr>
            <a:xfrm>
              <a:off x="3415750" y="1833125"/>
              <a:ext cx="10900" cy="46050"/>
            </a:xfrm>
            <a:custGeom>
              <a:avLst/>
              <a:gdLst/>
              <a:ahLst/>
              <a:cxnLst/>
              <a:rect l="l" t="t" r="r" b="b"/>
              <a:pathLst>
                <a:path w="436" h="1842" fill="none" extrusionOk="0">
                  <a:moveTo>
                    <a:pt x="0" y="0"/>
                  </a:moveTo>
                  <a:cubicBezTo>
                    <a:pt x="0" y="0"/>
                    <a:pt x="246" y="716"/>
                    <a:pt x="436" y="184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88;p58"/>
            <p:cNvSpPr/>
            <p:nvPr/>
          </p:nvSpPr>
          <p:spPr>
            <a:xfrm>
              <a:off x="3364475" y="1549150"/>
              <a:ext cx="25" cy="142000"/>
            </a:xfrm>
            <a:custGeom>
              <a:avLst/>
              <a:gdLst/>
              <a:ahLst/>
              <a:cxnLst/>
              <a:rect l="l" t="t" r="r" b="b"/>
              <a:pathLst>
                <a:path w="1" h="5680" extrusionOk="0">
                  <a:moveTo>
                    <a:pt x="0" y="5680"/>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89;p58"/>
            <p:cNvSpPr/>
            <p:nvPr/>
          </p:nvSpPr>
          <p:spPr>
            <a:xfrm>
              <a:off x="3364475" y="1549150"/>
              <a:ext cx="25" cy="142000"/>
            </a:xfrm>
            <a:custGeom>
              <a:avLst/>
              <a:gdLst/>
              <a:ahLst/>
              <a:cxnLst/>
              <a:rect l="l" t="t" r="r" b="b"/>
              <a:pathLst>
                <a:path w="1" h="5680" fill="none" extrusionOk="0">
                  <a:moveTo>
                    <a:pt x="0" y="5680"/>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0;p58"/>
            <p:cNvSpPr/>
            <p:nvPr/>
          </p:nvSpPr>
          <p:spPr>
            <a:xfrm>
              <a:off x="3403925" y="1620150"/>
              <a:ext cx="25" cy="59175"/>
            </a:xfrm>
            <a:custGeom>
              <a:avLst/>
              <a:gdLst/>
              <a:ahLst/>
              <a:cxnLst/>
              <a:rect l="l" t="t" r="r" b="b"/>
              <a:pathLst>
                <a:path w="1" h="2367" extrusionOk="0">
                  <a:moveTo>
                    <a:pt x="0" y="2367"/>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1;p58"/>
            <p:cNvSpPr/>
            <p:nvPr/>
          </p:nvSpPr>
          <p:spPr>
            <a:xfrm>
              <a:off x="3403925" y="1620150"/>
              <a:ext cx="25" cy="59175"/>
            </a:xfrm>
            <a:custGeom>
              <a:avLst/>
              <a:gdLst/>
              <a:ahLst/>
              <a:cxnLst/>
              <a:rect l="l" t="t" r="r" b="b"/>
              <a:pathLst>
                <a:path w="1" h="2367" fill="none" extrusionOk="0">
                  <a:moveTo>
                    <a:pt x="0" y="2367"/>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2;p58"/>
            <p:cNvSpPr/>
            <p:nvPr/>
          </p:nvSpPr>
          <p:spPr>
            <a:xfrm>
              <a:off x="3081050" y="2077925"/>
              <a:ext cx="46825" cy="129900"/>
            </a:xfrm>
            <a:custGeom>
              <a:avLst/>
              <a:gdLst/>
              <a:ahLst/>
              <a:cxnLst/>
              <a:rect l="l" t="t" r="r" b="b"/>
              <a:pathLst>
                <a:path w="1873" h="5196" fill="none" extrusionOk="0">
                  <a:moveTo>
                    <a:pt x="1873" y="5195"/>
                  </a:moveTo>
                  <a:cubicBezTo>
                    <a:pt x="1873" y="5195"/>
                    <a:pt x="1860" y="205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3;p58"/>
            <p:cNvSpPr/>
            <p:nvPr/>
          </p:nvSpPr>
          <p:spPr>
            <a:xfrm>
              <a:off x="3016325" y="2300325"/>
              <a:ext cx="63075" cy="13275"/>
            </a:xfrm>
            <a:custGeom>
              <a:avLst/>
              <a:gdLst/>
              <a:ahLst/>
              <a:cxnLst/>
              <a:rect l="l" t="t" r="r" b="b"/>
              <a:pathLst>
                <a:path w="2523" h="531" fill="none" extrusionOk="0">
                  <a:moveTo>
                    <a:pt x="2523" y="0"/>
                  </a:moveTo>
                  <a:cubicBezTo>
                    <a:pt x="2523" y="0"/>
                    <a:pt x="1527" y="67"/>
                    <a:pt x="1" y="53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4;p58"/>
            <p:cNvSpPr/>
            <p:nvPr/>
          </p:nvSpPr>
          <p:spPr>
            <a:xfrm>
              <a:off x="3129175" y="2320225"/>
              <a:ext cx="139425" cy="119525"/>
            </a:xfrm>
            <a:custGeom>
              <a:avLst/>
              <a:gdLst/>
              <a:ahLst/>
              <a:cxnLst/>
              <a:rect l="l" t="t" r="r" b="b"/>
              <a:pathLst>
                <a:path w="5577" h="4781" fill="none" extrusionOk="0">
                  <a:moveTo>
                    <a:pt x="3719" y="4183"/>
                  </a:moveTo>
                  <a:cubicBezTo>
                    <a:pt x="3719" y="4183"/>
                    <a:pt x="2059" y="4781"/>
                    <a:pt x="1461" y="4051"/>
                  </a:cubicBezTo>
                  <a:cubicBezTo>
                    <a:pt x="864" y="3320"/>
                    <a:pt x="0" y="1395"/>
                    <a:pt x="665" y="1063"/>
                  </a:cubicBezTo>
                  <a:cubicBezTo>
                    <a:pt x="1329" y="731"/>
                    <a:pt x="4382" y="1"/>
                    <a:pt x="4980" y="200"/>
                  </a:cubicBezTo>
                  <a:lnTo>
                    <a:pt x="5577" y="39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95;p58"/>
            <p:cNvSpPr/>
            <p:nvPr/>
          </p:nvSpPr>
          <p:spPr>
            <a:xfrm>
              <a:off x="3056950" y="246150"/>
              <a:ext cx="668250" cy="1359300"/>
            </a:xfrm>
            <a:custGeom>
              <a:avLst/>
              <a:gdLst/>
              <a:ahLst/>
              <a:cxnLst/>
              <a:rect l="l" t="t" r="r" b="b"/>
              <a:pathLst>
                <a:path w="26730" h="54372" extrusionOk="0">
                  <a:moveTo>
                    <a:pt x="1" y="0"/>
                  </a:moveTo>
                  <a:lnTo>
                    <a:pt x="1" y="54372"/>
                  </a:lnTo>
                  <a:lnTo>
                    <a:pt x="26730" y="54372"/>
                  </a:lnTo>
                  <a:lnTo>
                    <a:pt x="2673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96;p58"/>
            <p:cNvSpPr/>
            <p:nvPr/>
          </p:nvSpPr>
          <p:spPr>
            <a:xfrm>
              <a:off x="3056950" y="246150"/>
              <a:ext cx="668250" cy="1359300"/>
            </a:xfrm>
            <a:custGeom>
              <a:avLst/>
              <a:gdLst/>
              <a:ahLst/>
              <a:cxnLst/>
              <a:rect l="l" t="t" r="r" b="b"/>
              <a:pathLst>
                <a:path w="26730" h="54372" fill="none" extrusionOk="0">
                  <a:moveTo>
                    <a:pt x="26730" y="0"/>
                  </a:moveTo>
                  <a:lnTo>
                    <a:pt x="26730" y="54372"/>
                  </a:lnTo>
                  <a:lnTo>
                    <a:pt x="1" y="54372"/>
                  </a:lnTo>
                  <a:lnTo>
                    <a:pt x="1"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97;p58"/>
            <p:cNvSpPr/>
            <p:nvPr/>
          </p:nvSpPr>
          <p:spPr>
            <a:xfrm>
              <a:off x="3619375" y="1475200"/>
              <a:ext cx="61050" cy="61050"/>
            </a:xfrm>
            <a:custGeom>
              <a:avLst/>
              <a:gdLst/>
              <a:ahLst/>
              <a:cxnLst/>
              <a:rect l="l" t="t" r="r" b="b"/>
              <a:pathLst>
                <a:path w="2442" h="2442" extrusionOk="0">
                  <a:moveTo>
                    <a:pt x="1221" y="1"/>
                  </a:moveTo>
                  <a:cubicBezTo>
                    <a:pt x="546" y="1"/>
                    <a:pt x="0" y="547"/>
                    <a:pt x="0" y="1221"/>
                  </a:cubicBezTo>
                  <a:cubicBezTo>
                    <a:pt x="0" y="1896"/>
                    <a:pt x="546" y="2442"/>
                    <a:pt x="1221" y="2442"/>
                  </a:cubicBezTo>
                  <a:cubicBezTo>
                    <a:pt x="1896" y="2442"/>
                    <a:pt x="2442" y="1896"/>
                    <a:pt x="2442" y="1221"/>
                  </a:cubicBezTo>
                  <a:cubicBezTo>
                    <a:pt x="2442" y="547"/>
                    <a:pt x="1896" y="1"/>
                    <a:pt x="1221" y="1"/>
                  </a:cubicBezTo>
                  <a:close/>
                </a:path>
              </a:pathLst>
            </a:custGeom>
            <a:solidFill>
              <a:srgbClr val="FFFFFF"/>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98;p58"/>
            <p:cNvSpPr/>
            <p:nvPr/>
          </p:nvSpPr>
          <p:spPr>
            <a:xfrm>
              <a:off x="1671100" y="4253325"/>
              <a:ext cx="1317275" cy="679275"/>
            </a:xfrm>
            <a:custGeom>
              <a:avLst/>
              <a:gdLst/>
              <a:ahLst/>
              <a:cxnLst/>
              <a:rect l="l" t="t" r="r" b="b"/>
              <a:pathLst>
                <a:path w="52691" h="27171" extrusionOk="0">
                  <a:moveTo>
                    <a:pt x="33613" y="0"/>
                  </a:moveTo>
                  <a:cubicBezTo>
                    <a:pt x="31497" y="0"/>
                    <a:pt x="27038" y="3198"/>
                    <a:pt x="23033" y="4738"/>
                  </a:cubicBezTo>
                  <a:cubicBezTo>
                    <a:pt x="20982" y="5527"/>
                    <a:pt x="15224" y="5724"/>
                    <a:pt x="9979" y="5724"/>
                  </a:cubicBezTo>
                  <a:cubicBezTo>
                    <a:pt x="4734" y="5724"/>
                    <a:pt x="1" y="5527"/>
                    <a:pt x="1" y="5527"/>
                  </a:cubicBezTo>
                  <a:lnTo>
                    <a:pt x="1" y="23512"/>
                  </a:lnTo>
                  <a:lnTo>
                    <a:pt x="18143" y="22527"/>
                  </a:lnTo>
                  <a:cubicBezTo>
                    <a:pt x="18143" y="22527"/>
                    <a:pt x="23757" y="27133"/>
                    <a:pt x="28248" y="27133"/>
                  </a:cubicBezTo>
                  <a:cubicBezTo>
                    <a:pt x="28458" y="27133"/>
                    <a:pt x="28666" y="27123"/>
                    <a:pt x="28871" y="27102"/>
                  </a:cubicBezTo>
                  <a:cubicBezTo>
                    <a:pt x="29674" y="27019"/>
                    <a:pt x="30530" y="26990"/>
                    <a:pt x="31410" y="26990"/>
                  </a:cubicBezTo>
                  <a:cubicBezTo>
                    <a:pt x="33589" y="26990"/>
                    <a:pt x="35912" y="27171"/>
                    <a:pt x="37927" y="27171"/>
                  </a:cubicBezTo>
                  <a:cubicBezTo>
                    <a:pt x="39735" y="27171"/>
                    <a:pt x="41295" y="27025"/>
                    <a:pt x="42280" y="26471"/>
                  </a:cubicBezTo>
                  <a:cubicBezTo>
                    <a:pt x="43402" y="25840"/>
                    <a:pt x="44368" y="25907"/>
                    <a:pt x="45094" y="25609"/>
                  </a:cubicBezTo>
                  <a:cubicBezTo>
                    <a:pt x="46033" y="25224"/>
                    <a:pt x="46782" y="24482"/>
                    <a:pt x="47159" y="23539"/>
                  </a:cubicBezTo>
                  <a:lnTo>
                    <a:pt x="47169" y="23512"/>
                  </a:lnTo>
                  <a:lnTo>
                    <a:pt x="52690" y="2057"/>
                  </a:lnTo>
                  <a:cubicBezTo>
                    <a:pt x="52690" y="2057"/>
                    <a:pt x="35810" y="164"/>
                    <a:pt x="33760" y="6"/>
                  </a:cubicBezTo>
                  <a:cubicBezTo>
                    <a:pt x="33712" y="2"/>
                    <a:pt x="33663" y="0"/>
                    <a:pt x="33613"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99;p58"/>
            <p:cNvSpPr/>
            <p:nvPr/>
          </p:nvSpPr>
          <p:spPr>
            <a:xfrm>
              <a:off x="2412150" y="3024350"/>
              <a:ext cx="1004800" cy="952700"/>
            </a:xfrm>
            <a:custGeom>
              <a:avLst/>
              <a:gdLst/>
              <a:ahLst/>
              <a:cxnLst/>
              <a:rect l="l" t="t" r="r" b="b"/>
              <a:pathLst>
                <a:path w="40192" h="38108" extrusionOk="0">
                  <a:moveTo>
                    <a:pt x="20077" y="3763"/>
                  </a:moveTo>
                  <a:cubicBezTo>
                    <a:pt x="20639" y="3763"/>
                    <a:pt x="21208" y="3794"/>
                    <a:pt x="21780" y="3857"/>
                  </a:cubicBezTo>
                  <a:cubicBezTo>
                    <a:pt x="30173" y="4786"/>
                    <a:pt x="36223" y="12344"/>
                    <a:pt x="35294" y="20737"/>
                  </a:cubicBezTo>
                  <a:cubicBezTo>
                    <a:pt x="34427" y="28558"/>
                    <a:pt x="27805" y="34345"/>
                    <a:pt x="20115" y="34345"/>
                  </a:cubicBezTo>
                  <a:cubicBezTo>
                    <a:pt x="19553" y="34345"/>
                    <a:pt x="18985" y="34314"/>
                    <a:pt x="18412" y="34251"/>
                  </a:cubicBezTo>
                  <a:cubicBezTo>
                    <a:pt x="10019" y="33320"/>
                    <a:pt x="3970" y="25763"/>
                    <a:pt x="4899" y="17369"/>
                  </a:cubicBezTo>
                  <a:cubicBezTo>
                    <a:pt x="5766" y="9549"/>
                    <a:pt x="12387" y="3763"/>
                    <a:pt x="20077" y="3763"/>
                  </a:cubicBezTo>
                  <a:close/>
                  <a:moveTo>
                    <a:pt x="20072" y="0"/>
                  </a:moveTo>
                  <a:cubicBezTo>
                    <a:pt x="10490" y="0"/>
                    <a:pt x="2240" y="7211"/>
                    <a:pt x="1160" y="16956"/>
                  </a:cubicBezTo>
                  <a:cubicBezTo>
                    <a:pt x="1" y="27414"/>
                    <a:pt x="7539" y="36831"/>
                    <a:pt x="17999" y="37990"/>
                  </a:cubicBezTo>
                  <a:cubicBezTo>
                    <a:pt x="18712" y="38069"/>
                    <a:pt x="19420" y="38107"/>
                    <a:pt x="20121" y="38107"/>
                  </a:cubicBezTo>
                  <a:cubicBezTo>
                    <a:pt x="29702" y="38107"/>
                    <a:pt x="37953" y="30897"/>
                    <a:pt x="39033" y="21151"/>
                  </a:cubicBezTo>
                  <a:cubicBezTo>
                    <a:pt x="40192" y="10693"/>
                    <a:pt x="32652" y="1276"/>
                    <a:pt x="22194" y="118"/>
                  </a:cubicBezTo>
                  <a:cubicBezTo>
                    <a:pt x="21481" y="39"/>
                    <a:pt x="20773" y="0"/>
                    <a:pt x="20072" y="0"/>
                  </a:cubicBezTo>
                  <a:close/>
                </a:path>
              </a:pathLst>
            </a:custGeom>
            <a:solidFill>
              <a:schemeClr val="accent1"/>
            </a:solidFill>
            <a:ln w="16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0;p58"/>
            <p:cNvSpPr/>
            <p:nvPr/>
          </p:nvSpPr>
          <p:spPr>
            <a:xfrm>
              <a:off x="2415175" y="2997200"/>
              <a:ext cx="1004775" cy="952700"/>
            </a:xfrm>
            <a:custGeom>
              <a:avLst/>
              <a:gdLst/>
              <a:ahLst/>
              <a:cxnLst/>
              <a:rect l="l" t="t" r="r" b="b"/>
              <a:pathLst>
                <a:path w="40191" h="38108" extrusionOk="0">
                  <a:moveTo>
                    <a:pt x="20076" y="3763"/>
                  </a:moveTo>
                  <a:cubicBezTo>
                    <a:pt x="20638" y="3763"/>
                    <a:pt x="21206" y="3794"/>
                    <a:pt x="21779" y="3857"/>
                  </a:cubicBezTo>
                  <a:cubicBezTo>
                    <a:pt x="30172" y="4786"/>
                    <a:pt x="36222" y="12344"/>
                    <a:pt x="35292" y="20737"/>
                  </a:cubicBezTo>
                  <a:cubicBezTo>
                    <a:pt x="34426" y="28558"/>
                    <a:pt x="27805" y="34345"/>
                    <a:pt x="20115" y="34345"/>
                  </a:cubicBezTo>
                  <a:cubicBezTo>
                    <a:pt x="19553" y="34345"/>
                    <a:pt x="18984" y="34314"/>
                    <a:pt x="18412" y="34251"/>
                  </a:cubicBezTo>
                  <a:cubicBezTo>
                    <a:pt x="10019" y="33321"/>
                    <a:pt x="3968" y="25764"/>
                    <a:pt x="4899" y="17371"/>
                  </a:cubicBezTo>
                  <a:cubicBezTo>
                    <a:pt x="5764" y="9550"/>
                    <a:pt x="12386" y="3763"/>
                    <a:pt x="20076" y="3763"/>
                  </a:cubicBezTo>
                  <a:close/>
                  <a:moveTo>
                    <a:pt x="20072" y="1"/>
                  </a:moveTo>
                  <a:cubicBezTo>
                    <a:pt x="10490" y="1"/>
                    <a:pt x="2240" y="7212"/>
                    <a:pt x="1160" y="16957"/>
                  </a:cubicBezTo>
                  <a:cubicBezTo>
                    <a:pt x="1" y="27414"/>
                    <a:pt x="7539" y="36831"/>
                    <a:pt x="17997" y="37990"/>
                  </a:cubicBezTo>
                  <a:cubicBezTo>
                    <a:pt x="18710" y="38069"/>
                    <a:pt x="19418" y="38108"/>
                    <a:pt x="20119" y="38108"/>
                  </a:cubicBezTo>
                  <a:cubicBezTo>
                    <a:pt x="29702" y="38108"/>
                    <a:pt x="37951" y="30898"/>
                    <a:pt x="39031" y="21152"/>
                  </a:cubicBezTo>
                  <a:cubicBezTo>
                    <a:pt x="40190" y="10695"/>
                    <a:pt x="32652" y="1276"/>
                    <a:pt x="22194" y="118"/>
                  </a:cubicBezTo>
                  <a:cubicBezTo>
                    <a:pt x="21481" y="39"/>
                    <a:pt x="20773" y="1"/>
                    <a:pt x="20072" y="1"/>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1;p58"/>
            <p:cNvSpPr/>
            <p:nvPr/>
          </p:nvSpPr>
          <p:spPr>
            <a:xfrm>
              <a:off x="2759075" y="3955625"/>
              <a:ext cx="156775" cy="425225"/>
            </a:xfrm>
            <a:custGeom>
              <a:avLst/>
              <a:gdLst/>
              <a:ahLst/>
              <a:cxnLst/>
              <a:rect l="l" t="t" r="r" b="b"/>
              <a:pathLst>
                <a:path w="6271" h="17009" extrusionOk="0">
                  <a:moveTo>
                    <a:pt x="3417" y="0"/>
                  </a:moveTo>
                  <a:cubicBezTo>
                    <a:pt x="2484" y="0"/>
                    <a:pt x="1680" y="702"/>
                    <a:pt x="1575" y="1652"/>
                  </a:cubicBezTo>
                  <a:lnTo>
                    <a:pt x="114" y="14850"/>
                  </a:lnTo>
                  <a:cubicBezTo>
                    <a:pt x="1" y="15868"/>
                    <a:pt x="735" y="16785"/>
                    <a:pt x="1752" y="16898"/>
                  </a:cubicBezTo>
                  <a:lnTo>
                    <a:pt x="2648" y="16997"/>
                  </a:lnTo>
                  <a:cubicBezTo>
                    <a:pt x="2717" y="17005"/>
                    <a:pt x="2787" y="17008"/>
                    <a:pt x="2855" y="17008"/>
                  </a:cubicBezTo>
                  <a:cubicBezTo>
                    <a:pt x="3788" y="17008"/>
                    <a:pt x="4591" y="16307"/>
                    <a:pt x="4696" y="15357"/>
                  </a:cubicBezTo>
                  <a:lnTo>
                    <a:pt x="6158" y="2159"/>
                  </a:lnTo>
                  <a:cubicBezTo>
                    <a:pt x="6270" y="1141"/>
                    <a:pt x="5536" y="224"/>
                    <a:pt x="4519" y="112"/>
                  </a:cubicBezTo>
                  <a:lnTo>
                    <a:pt x="3622" y="12"/>
                  </a:lnTo>
                  <a:cubicBezTo>
                    <a:pt x="3553" y="4"/>
                    <a:pt x="3485" y="0"/>
                    <a:pt x="3417"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2;p58"/>
            <p:cNvSpPr/>
            <p:nvPr/>
          </p:nvSpPr>
          <p:spPr>
            <a:xfrm>
              <a:off x="2643775" y="4225725"/>
              <a:ext cx="288025" cy="836150"/>
            </a:xfrm>
            <a:custGeom>
              <a:avLst/>
              <a:gdLst/>
              <a:ahLst/>
              <a:cxnLst/>
              <a:rect l="l" t="t" r="r" b="b"/>
              <a:pathLst>
                <a:path w="11521" h="33446" extrusionOk="0">
                  <a:moveTo>
                    <a:pt x="6285" y="1"/>
                  </a:moveTo>
                  <a:cubicBezTo>
                    <a:pt x="4692" y="1"/>
                    <a:pt x="3320" y="1200"/>
                    <a:pt x="3140" y="2820"/>
                  </a:cubicBezTo>
                  <a:lnTo>
                    <a:pt x="247" y="28931"/>
                  </a:lnTo>
                  <a:cubicBezTo>
                    <a:pt x="0" y="31156"/>
                    <a:pt x="1605" y="33160"/>
                    <a:pt x="3829" y="33406"/>
                  </a:cubicBezTo>
                  <a:lnTo>
                    <a:pt x="3960" y="33420"/>
                  </a:lnTo>
                  <a:cubicBezTo>
                    <a:pt x="4112" y="33437"/>
                    <a:pt x="4263" y="33445"/>
                    <a:pt x="4412" y="33445"/>
                  </a:cubicBezTo>
                  <a:cubicBezTo>
                    <a:pt x="6449" y="33445"/>
                    <a:pt x="8204" y="31912"/>
                    <a:pt x="8434" y="29838"/>
                  </a:cubicBezTo>
                  <a:lnTo>
                    <a:pt x="11328" y="3727"/>
                  </a:lnTo>
                  <a:cubicBezTo>
                    <a:pt x="11521" y="1987"/>
                    <a:pt x="10267" y="421"/>
                    <a:pt x="8527" y="228"/>
                  </a:cubicBezTo>
                  <a:lnTo>
                    <a:pt x="6638" y="20"/>
                  </a:lnTo>
                  <a:cubicBezTo>
                    <a:pt x="6519" y="7"/>
                    <a:pt x="6402" y="1"/>
                    <a:pt x="6285" y="1"/>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3;p58"/>
            <p:cNvSpPr/>
            <p:nvPr/>
          </p:nvSpPr>
          <p:spPr>
            <a:xfrm>
              <a:off x="2625325" y="4775300"/>
              <a:ext cx="307900" cy="131950"/>
            </a:xfrm>
            <a:custGeom>
              <a:avLst/>
              <a:gdLst/>
              <a:ahLst/>
              <a:cxnLst/>
              <a:rect l="l" t="t" r="r" b="b"/>
              <a:pathLst>
                <a:path w="12316" h="5278" extrusionOk="0">
                  <a:moveTo>
                    <a:pt x="6460" y="0"/>
                  </a:moveTo>
                  <a:cubicBezTo>
                    <a:pt x="6460" y="0"/>
                    <a:pt x="2782" y="44"/>
                    <a:pt x="1392" y="403"/>
                  </a:cubicBezTo>
                  <a:cubicBezTo>
                    <a:pt x="0" y="760"/>
                    <a:pt x="547" y="4048"/>
                    <a:pt x="807" y="4613"/>
                  </a:cubicBezTo>
                  <a:cubicBezTo>
                    <a:pt x="968" y="4960"/>
                    <a:pt x="3571" y="5278"/>
                    <a:pt x="6288" y="5278"/>
                  </a:cubicBezTo>
                  <a:cubicBezTo>
                    <a:pt x="7991" y="5278"/>
                    <a:pt x="9739" y="5153"/>
                    <a:pt x="10957" y="4832"/>
                  </a:cubicBezTo>
                  <a:cubicBezTo>
                    <a:pt x="12200" y="4505"/>
                    <a:pt x="12315" y="1749"/>
                    <a:pt x="11671" y="961"/>
                  </a:cubicBezTo>
                  <a:cubicBezTo>
                    <a:pt x="11029" y="174"/>
                    <a:pt x="6460" y="0"/>
                    <a:pt x="6460" y="0"/>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4;p58"/>
            <p:cNvSpPr/>
            <p:nvPr/>
          </p:nvSpPr>
          <p:spPr>
            <a:xfrm>
              <a:off x="2634450" y="4615475"/>
              <a:ext cx="363775" cy="167650"/>
            </a:xfrm>
            <a:custGeom>
              <a:avLst/>
              <a:gdLst/>
              <a:ahLst/>
              <a:cxnLst/>
              <a:rect l="l" t="t" r="r" b="b"/>
              <a:pathLst>
                <a:path w="14551" h="6706" extrusionOk="0">
                  <a:moveTo>
                    <a:pt x="8562" y="1"/>
                  </a:moveTo>
                  <a:cubicBezTo>
                    <a:pt x="7880" y="1"/>
                    <a:pt x="7411" y="19"/>
                    <a:pt x="7411" y="19"/>
                  </a:cubicBezTo>
                  <a:cubicBezTo>
                    <a:pt x="7411" y="19"/>
                    <a:pt x="3150" y="420"/>
                    <a:pt x="1574" y="1012"/>
                  </a:cubicBezTo>
                  <a:cubicBezTo>
                    <a:pt x="0" y="1604"/>
                    <a:pt x="800" y="5275"/>
                    <a:pt x="1162" y="5982"/>
                  </a:cubicBezTo>
                  <a:cubicBezTo>
                    <a:pt x="1361" y="6370"/>
                    <a:pt x="3860" y="6706"/>
                    <a:pt x="6668" y="6706"/>
                  </a:cubicBezTo>
                  <a:cubicBezTo>
                    <a:pt x="8991" y="6706"/>
                    <a:pt x="11527" y="6476"/>
                    <a:pt x="13146" y="5854"/>
                  </a:cubicBezTo>
                  <a:cubicBezTo>
                    <a:pt x="14551" y="5314"/>
                    <a:pt x="14390" y="1736"/>
                    <a:pt x="13559" y="776"/>
                  </a:cubicBezTo>
                  <a:cubicBezTo>
                    <a:pt x="12974" y="101"/>
                    <a:pt x="10175" y="1"/>
                    <a:pt x="8562" y="1"/>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05;p58"/>
            <p:cNvSpPr/>
            <p:nvPr/>
          </p:nvSpPr>
          <p:spPr>
            <a:xfrm>
              <a:off x="2641025" y="4435400"/>
              <a:ext cx="388925" cy="186675"/>
            </a:xfrm>
            <a:custGeom>
              <a:avLst/>
              <a:gdLst/>
              <a:ahLst/>
              <a:cxnLst/>
              <a:rect l="l" t="t" r="r" b="b"/>
              <a:pathLst>
                <a:path w="15557" h="7467" extrusionOk="0">
                  <a:moveTo>
                    <a:pt x="9156" y="1"/>
                  </a:moveTo>
                  <a:cubicBezTo>
                    <a:pt x="8426" y="1"/>
                    <a:pt x="7922" y="20"/>
                    <a:pt x="7922" y="20"/>
                  </a:cubicBezTo>
                  <a:cubicBezTo>
                    <a:pt x="7922" y="20"/>
                    <a:pt x="3367" y="448"/>
                    <a:pt x="1684" y="1081"/>
                  </a:cubicBezTo>
                  <a:cubicBezTo>
                    <a:pt x="1" y="1713"/>
                    <a:pt x="1057" y="6211"/>
                    <a:pt x="1445" y="6966"/>
                  </a:cubicBezTo>
                  <a:cubicBezTo>
                    <a:pt x="1607" y="7282"/>
                    <a:pt x="3173" y="7467"/>
                    <a:pt x="5220" y="7467"/>
                  </a:cubicBezTo>
                  <a:cubicBezTo>
                    <a:pt x="8063" y="7467"/>
                    <a:pt x="11833" y="7111"/>
                    <a:pt x="14055" y="6257"/>
                  </a:cubicBezTo>
                  <a:cubicBezTo>
                    <a:pt x="15556" y="5680"/>
                    <a:pt x="15384" y="1853"/>
                    <a:pt x="14495" y="828"/>
                  </a:cubicBezTo>
                  <a:cubicBezTo>
                    <a:pt x="13871" y="108"/>
                    <a:pt x="10880" y="1"/>
                    <a:pt x="9156" y="1"/>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06;p58"/>
            <p:cNvSpPr/>
            <p:nvPr/>
          </p:nvSpPr>
          <p:spPr>
            <a:xfrm>
              <a:off x="2722825" y="4266950"/>
              <a:ext cx="389900" cy="181000"/>
            </a:xfrm>
            <a:custGeom>
              <a:avLst/>
              <a:gdLst/>
              <a:ahLst/>
              <a:cxnLst/>
              <a:rect l="l" t="t" r="r" b="b"/>
              <a:pathLst>
                <a:path w="15596" h="7240" extrusionOk="0">
                  <a:moveTo>
                    <a:pt x="9156" y="1"/>
                  </a:moveTo>
                  <a:cubicBezTo>
                    <a:pt x="8426" y="1"/>
                    <a:pt x="7923" y="20"/>
                    <a:pt x="7923" y="20"/>
                  </a:cubicBezTo>
                  <a:cubicBezTo>
                    <a:pt x="7923" y="20"/>
                    <a:pt x="3368" y="448"/>
                    <a:pt x="1683" y="1081"/>
                  </a:cubicBezTo>
                  <a:cubicBezTo>
                    <a:pt x="0" y="1715"/>
                    <a:pt x="1056" y="6210"/>
                    <a:pt x="1444" y="6966"/>
                  </a:cubicBezTo>
                  <a:cubicBezTo>
                    <a:pt x="1545" y="7161"/>
                    <a:pt x="2333" y="7239"/>
                    <a:pt x="3472" y="7239"/>
                  </a:cubicBezTo>
                  <a:cubicBezTo>
                    <a:pt x="6743" y="7239"/>
                    <a:pt x="12911" y="6599"/>
                    <a:pt x="14055" y="6257"/>
                  </a:cubicBezTo>
                  <a:cubicBezTo>
                    <a:pt x="15595" y="5795"/>
                    <a:pt x="15383" y="1853"/>
                    <a:pt x="14495" y="828"/>
                  </a:cubicBezTo>
                  <a:cubicBezTo>
                    <a:pt x="13871" y="108"/>
                    <a:pt x="10881" y="1"/>
                    <a:pt x="9156" y="1"/>
                  </a:cubicBezTo>
                  <a:close/>
                </a:path>
              </a:pathLst>
            </a:custGeom>
            <a:solidFill>
              <a:schemeClr val="l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07;p58"/>
            <p:cNvSpPr/>
            <p:nvPr/>
          </p:nvSpPr>
          <p:spPr>
            <a:xfrm>
              <a:off x="2368575" y="4216200"/>
              <a:ext cx="564250" cy="534850"/>
            </a:xfrm>
            <a:custGeom>
              <a:avLst/>
              <a:gdLst/>
              <a:ahLst/>
              <a:cxnLst/>
              <a:rect l="l" t="t" r="r" b="b"/>
              <a:pathLst>
                <a:path w="22570" h="21394" extrusionOk="0">
                  <a:moveTo>
                    <a:pt x="18205" y="0"/>
                  </a:moveTo>
                  <a:cubicBezTo>
                    <a:pt x="14080" y="340"/>
                    <a:pt x="10014" y="1491"/>
                    <a:pt x="5862" y="1491"/>
                  </a:cubicBezTo>
                  <a:cubicBezTo>
                    <a:pt x="5169" y="1491"/>
                    <a:pt x="3547" y="1840"/>
                    <a:pt x="1840" y="2967"/>
                  </a:cubicBezTo>
                  <a:lnTo>
                    <a:pt x="0" y="21393"/>
                  </a:lnTo>
                  <a:cubicBezTo>
                    <a:pt x="56" y="21394"/>
                    <a:pt x="113" y="21394"/>
                    <a:pt x="170" y="21394"/>
                  </a:cubicBezTo>
                  <a:cubicBezTo>
                    <a:pt x="2086" y="21394"/>
                    <a:pt x="4346" y="21007"/>
                    <a:pt x="6335" y="19634"/>
                  </a:cubicBezTo>
                  <a:cubicBezTo>
                    <a:pt x="10910" y="16479"/>
                    <a:pt x="10752" y="9222"/>
                    <a:pt x="10752" y="9222"/>
                  </a:cubicBezTo>
                  <a:lnTo>
                    <a:pt x="11856" y="8906"/>
                  </a:lnTo>
                  <a:cubicBezTo>
                    <a:pt x="12960" y="8591"/>
                    <a:pt x="14380" y="7486"/>
                    <a:pt x="14380" y="7486"/>
                  </a:cubicBezTo>
                  <a:lnTo>
                    <a:pt x="14380" y="7486"/>
                  </a:lnTo>
                  <a:cubicBezTo>
                    <a:pt x="14380" y="7486"/>
                    <a:pt x="13750" y="10010"/>
                    <a:pt x="13750" y="12061"/>
                  </a:cubicBezTo>
                  <a:cubicBezTo>
                    <a:pt x="13750" y="14111"/>
                    <a:pt x="15485" y="15216"/>
                    <a:pt x="16906" y="15373"/>
                  </a:cubicBezTo>
                  <a:cubicBezTo>
                    <a:pt x="17300" y="15417"/>
                    <a:pt x="17633" y="15461"/>
                    <a:pt x="17919" y="15461"/>
                  </a:cubicBezTo>
                  <a:cubicBezTo>
                    <a:pt x="18664" y="15461"/>
                    <a:pt x="19088" y="15164"/>
                    <a:pt x="19429" y="13796"/>
                  </a:cubicBezTo>
                  <a:cubicBezTo>
                    <a:pt x="19902" y="11903"/>
                    <a:pt x="22269" y="4330"/>
                    <a:pt x="22427" y="3227"/>
                  </a:cubicBezTo>
                  <a:cubicBezTo>
                    <a:pt x="22570" y="2222"/>
                    <a:pt x="20885" y="433"/>
                    <a:pt x="18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08;p58"/>
            <p:cNvSpPr/>
            <p:nvPr/>
          </p:nvSpPr>
          <p:spPr>
            <a:xfrm>
              <a:off x="2368575" y="4216200"/>
              <a:ext cx="564250" cy="535425"/>
            </a:xfrm>
            <a:custGeom>
              <a:avLst/>
              <a:gdLst/>
              <a:ahLst/>
              <a:cxnLst/>
              <a:rect l="l" t="t" r="r" b="b"/>
              <a:pathLst>
                <a:path w="22570" h="21417" fill="none" extrusionOk="0">
                  <a:moveTo>
                    <a:pt x="0" y="21393"/>
                  </a:moveTo>
                  <a:cubicBezTo>
                    <a:pt x="1952" y="21416"/>
                    <a:pt x="4287" y="21047"/>
                    <a:pt x="6335" y="19634"/>
                  </a:cubicBezTo>
                  <a:cubicBezTo>
                    <a:pt x="10910" y="16479"/>
                    <a:pt x="10752" y="9222"/>
                    <a:pt x="10752" y="9222"/>
                  </a:cubicBezTo>
                  <a:lnTo>
                    <a:pt x="11856" y="8906"/>
                  </a:lnTo>
                  <a:cubicBezTo>
                    <a:pt x="12960" y="8591"/>
                    <a:pt x="14380" y="7486"/>
                    <a:pt x="14380" y="7486"/>
                  </a:cubicBezTo>
                  <a:cubicBezTo>
                    <a:pt x="14380" y="7486"/>
                    <a:pt x="13750" y="10010"/>
                    <a:pt x="13750" y="12061"/>
                  </a:cubicBezTo>
                  <a:cubicBezTo>
                    <a:pt x="13750" y="14111"/>
                    <a:pt x="15485" y="15216"/>
                    <a:pt x="16906" y="15373"/>
                  </a:cubicBezTo>
                  <a:cubicBezTo>
                    <a:pt x="18326" y="15531"/>
                    <a:pt x="18957" y="15689"/>
                    <a:pt x="19429" y="13796"/>
                  </a:cubicBezTo>
                  <a:cubicBezTo>
                    <a:pt x="19902" y="11903"/>
                    <a:pt x="22269" y="4330"/>
                    <a:pt x="22427" y="3227"/>
                  </a:cubicBezTo>
                  <a:cubicBezTo>
                    <a:pt x="22570" y="2222"/>
                    <a:pt x="20885" y="433"/>
                    <a:pt x="18205" y="0"/>
                  </a:cubicBezTo>
                  <a:cubicBezTo>
                    <a:pt x="14080" y="340"/>
                    <a:pt x="10014" y="1491"/>
                    <a:pt x="5862" y="1491"/>
                  </a:cubicBezTo>
                  <a:cubicBezTo>
                    <a:pt x="5169" y="1491"/>
                    <a:pt x="3547" y="1840"/>
                    <a:pt x="1840" y="296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09;p58"/>
            <p:cNvSpPr/>
            <p:nvPr/>
          </p:nvSpPr>
          <p:spPr>
            <a:xfrm>
              <a:off x="2262700" y="4734625"/>
              <a:ext cx="68975" cy="14100"/>
            </a:xfrm>
            <a:custGeom>
              <a:avLst/>
              <a:gdLst/>
              <a:ahLst/>
              <a:cxnLst/>
              <a:rect l="l" t="t" r="r" b="b"/>
              <a:pathLst>
                <a:path w="2759" h="564" extrusionOk="0">
                  <a:moveTo>
                    <a:pt x="0" y="1"/>
                  </a:moveTo>
                  <a:cubicBezTo>
                    <a:pt x="0" y="1"/>
                    <a:pt x="1119" y="384"/>
                    <a:pt x="2759" y="56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0;p58"/>
            <p:cNvSpPr/>
            <p:nvPr/>
          </p:nvSpPr>
          <p:spPr>
            <a:xfrm>
              <a:off x="2262700" y="4734625"/>
              <a:ext cx="68975" cy="14100"/>
            </a:xfrm>
            <a:custGeom>
              <a:avLst/>
              <a:gdLst/>
              <a:ahLst/>
              <a:cxnLst/>
              <a:rect l="l" t="t" r="r" b="b"/>
              <a:pathLst>
                <a:path w="2759" h="564" fill="none" extrusionOk="0">
                  <a:moveTo>
                    <a:pt x="0" y="1"/>
                  </a:moveTo>
                  <a:cubicBezTo>
                    <a:pt x="0" y="1"/>
                    <a:pt x="1119" y="384"/>
                    <a:pt x="2759" y="563"/>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1;p58"/>
            <p:cNvSpPr/>
            <p:nvPr/>
          </p:nvSpPr>
          <p:spPr>
            <a:xfrm>
              <a:off x="1978725" y="4683350"/>
              <a:ext cx="142000" cy="25"/>
            </a:xfrm>
            <a:custGeom>
              <a:avLst/>
              <a:gdLst/>
              <a:ahLst/>
              <a:cxnLst/>
              <a:rect l="l" t="t" r="r" b="b"/>
              <a:pathLst>
                <a:path w="5680" h="1" extrusionOk="0">
                  <a:moveTo>
                    <a:pt x="5680"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2;p58"/>
            <p:cNvSpPr/>
            <p:nvPr/>
          </p:nvSpPr>
          <p:spPr>
            <a:xfrm>
              <a:off x="1978725" y="4683350"/>
              <a:ext cx="142000" cy="25"/>
            </a:xfrm>
            <a:custGeom>
              <a:avLst/>
              <a:gdLst/>
              <a:ahLst/>
              <a:cxnLst/>
              <a:rect l="l" t="t" r="r" b="b"/>
              <a:pathLst>
                <a:path w="5680" h="1" fill="none" extrusionOk="0">
                  <a:moveTo>
                    <a:pt x="5680" y="1"/>
                  </a:moveTo>
                  <a:lnTo>
                    <a:pt x="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3;p58"/>
            <p:cNvSpPr/>
            <p:nvPr/>
          </p:nvSpPr>
          <p:spPr>
            <a:xfrm>
              <a:off x="2049725" y="4722800"/>
              <a:ext cx="59175" cy="25"/>
            </a:xfrm>
            <a:custGeom>
              <a:avLst/>
              <a:gdLst/>
              <a:ahLst/>
              <a:cxnLst/>
              <a:rect l="l" t="t" r="r" b="b"/>
              <a:pathLst>
                <a:path w="2367" h="1" extrusionOk="0">
                  <a:moveTo>
                    <a:pt x="2367"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4;p58"/>
            <p:cNvSpPr/>
            <p:nvPr/>
          </p:nvSpPr>
          <p:spPr>
            <a:xfrm>
              <a:off x="2049725" y="4722800"/>
              <a:ext cx="59175" cy="25"/>
            </a:xfrm>
            <a:custGeom>
              <a:avLst/>
              <a:gdLst/>
              <a:ahLst/>
              <a:cxnLst/>
              <a:rect l="l" t="t" r="r" b="b"/>
              <a:pathLst>
                <a:path w="2367" h="1" fill="none" extrusionOk="0">
                  <a:moveTo>
                    <a:pt x="2367" y="1"/>
                  </a:moveTo>
                  <a:lnTo>
                    <a:pt x="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15;p58"/>
            <p:cNvSpPr/>
            <p:nvPr/>
          </p:nvSpPr>
          <p:spPr>
            <a:xfrm>
              <a:off x="2507500" y="4399900"/>
              <a:ext cx="129900" cy="46825"/>
            </a:xfrm>
            <a:custGeom>
              <a:avLst/>
              <a:gdLst/>
              <a:ahLst/>
              <a:cxnLst/>
              <a:rect l="l" t="t" r="r" b="b"/>
              <a:pathLst>
                <a:path w="5196" h="1873" fill="none" extrusionOk="0">
                  <a:moveTo>
                    <a:pt x="5195" y="1873"/>
                  </a:moveTo>
                  <a:cubicBezTo>
                    <a:pt x="5195" y="1873"/>
                    <a:pt x="2059" y="1860"/>
                    <a:pt x="0"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16;p58"/>
            <p:cNvSpPr/>
            <p:nvPr/>
          </p:nvSpPr>
          <p:spPr>
            <a:xfrm>
              <a:off x="2729875" y="4335200"/>
              <a:ext cx="13300" cy="63100"/>
            </a:xfrm>
            <a:custGeom>
              <a:avLst/>
              <a:gdLst/>
              <a:ahLst/>
              <a:cxnLst/>
              <a:rect l="l" t="t" r="r" b="b"/>
              <a:pathLst>
                <a:path w="532" h="2524" fill="none" extrusionOk="0">
                  <a:moveTo>
                    <a:pt x="1" y="2523"/>
                  </a:moveTo>
                  <a:cubicBezTo>
                    <a:pt x="1" y="2523"/>
                    <a:pt x="68" y="1527"/>
                    <a:pt x="532"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17;p58"/>
            <p:cNvSpPr/>
            <p:nvPr/>
          </p:nvSpPr>
          <p:spPr>
            <a:xfrm>
              <a:off x="2749800" y="4448050"/>
              <a:ext cx="119525" cy="139450"/>
            </a:xfrm>
            <a:custGeom>
              <a:avLst/>
              <a:gdLst/>
              <a:ahLst/>
              <a:cxnLst/>
              <a:rect l="l" t="t" r="r" b="b"/>
              <a:pathLst>
                <a:path w="4781" h="5578" fill="none" extrusionOk="0">
                  <a:moveTo>
                    <a:pt x="4183" y="3718"/>
                  </a:moveTo>
                  <a:cubicBezTo>
                    <a:pt x="4183" y="3718"/>
                    <a:pt x="4780" y="2058"/>
                    <a:pt x="4051" y="1461"/>
                  </a:cubicBezTo>
                  <a:cubicBezTo>
                    <a:pt x="3320" y="863"/>
                    <a:pt x="1395" y="1"/>
                    <a:pt x="1063" y="665"/>
                  </a:cubicBezTo>
                  <a:cubicBezTo>
                    <a:pt x="730" y="1328"/>
                    <a:pt x="1" y="4382"/>
                    <a:pt x="200" y="4980"/>
                  </a:cubicBezTo>
                  <a:lnTo>
                    <a:pt x="399" y="557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18;p58"/>
            <p:cNvSpPr/>
            <p:nvPr/>
          </p:nvSpPr>
          <p:spPr>
            <a:xfrm>
              <a:off x="675725" y="4375850"/>
              <a:ext cx="1359300" cy="668250"/>
            </a:xfrm>
            <a:custGeom>
              <a:avLst/>
              <a:gdLst/>
              <a:ahLst/>
              <a:cxnLst/>
              <a:rect l="l" t="t" r="r" b="b"/>
              <a:pathLst>
                <a:path w="54372" h="26730" extrusionOk="0">
                  <a:moveTo>
                    <a:pt x="0" y="0"/>
                  </a:moveTo>
                  <a:lnTo>
                    <a:pt x="0" y="26729"/>
                  </a:lnTo>
                  <a:lnTo>
                    <a:pt x="54372" y="26729"/>
                  </a:lnTo>
                  <a:lnTo>
                    <a:pt x="54372"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9;p58"/>
            <p:cNvSpPr/>
            <p:nvPr/>
          </p:nvSpPr>
          <p:spPr>
            <a:xfrm>
              <a:off x="675725" y="4375850"/>
              <a:ext cx="1359300" cy="668250"/>
            </a:xfrm>
            <a:custGeom>
              <a:avLst/>
              <a:gdLst/>
              <a:ahLst/>
              <a:cxnLst/>
              <a:rect l="l" t="t" r="r" b="b"/>
              <a:pathLst>
                <a:path w="54372" h="26730" fill="none" extrusionOk="0">
                  <a:moveTo>
                    <a:pt x="0" y="26729"/>
                  </a:moveTo>
                  <a:lnTo>
                    <a:pt x="54372" y="26729"/>
                  </a:lnTo>
                  <a:lnTo>
                    <a:pt x="54372"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0;p58"/>
            <p:cNvSpPr/>
            <p:nvPr/>
          </p:nvSpPr>
          <p:spPr>
            <a:xfrm>
              <a:off x="1904775" y="4938250"/>
              <a:ext cx="63475" cy="61050"/>
            </a:xfrm>
            <a:custGeom>
              <a:avLst/>
              <a:gdLst/>
              <a:ahLst/>
              <a:cxnLst/>
              <a:rect l="l" t="t" r="r" b="b"/>
              <a:pathLst>
                <a:path w="2539" h="2442" extrusionOk="0">
                  <a:moveTo>
                    <a:pt x="1221" y="1"/>
                  </a:moveTo>
                  <a:cubicBezTo>
                    <a:pt x="547" y="1"/>
                    <a:pt x="0" y="547"/>
                    <a:pt x="0" y="1221"/>
                  </a:cubicBezTo>
                  <a:cubicBezTo>
                    <a:pt x="0" y="1715"/>
                    <a:pt x="297" y="2159"/>
                    <a:pt x="753" y="2348"/>
                  </a:cubicBezTo>
                  <a:cubicBezTo>
                    <a:pt x="905" y="2411"/>
                    <a:pt x="1063" y="2441"/>
                    <a:pt x="1221" y="2441"/>
                  </a:cubicBezTo>
                  <a:cubicBezTo>
                    <a:pt x="1538" y="2441"/>
                    <a:pt x="1851" y="2317"/>
                    <a:pt x="2085" y="2084"/>
                  </a:cubicBezTo>
                  <a:cubicBezTo>
                    <a:pt x="2433" y="1735"/>
                    <a:pt x="2538" y="1210"/>
                    <a:pt x="2349" y="754"/>
                  </a:cubicBezTo>
                  <a:cubicBezTo>
                    <a:pt x="2160" y="298"/>
                    <a:pt x="1715" y="1"/>
                    <a:pt x="1221" y="1"/>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32"/>
          <p:cNvSpPr txBox="1">
            <a:spLocks noGrp="1"/>
          </p:cNvSpPr>
          <p:nvPr>
            <p:ph type="ctrTitle"/>
          </p:nvPr>
        </p:nvSpPr>
        <p:spPr>
          <a:xfrm>
            <a:off x="1664025" y="1160400"/>
            <a:ext cx="5682600" cy="1352100"/>
          </a:xfrm>
          <a:prstGeom prst="rect">
            <a:avLst/>
          </a:prstGeom>
        </p:spPr>
        <p:txBody>
          <a:bodyPr spcFirstLastPara="1" wrap="square" lIns="91425" tIns="91425" rIns="91425" bIns="91425" anchor="b" anchorCtr="0">
            <a:noAutofit/>
          </a:bodyPr>
          <a:lstStyle/>
          <a:p>
            <a:r>
              <a:rPr lang="es-ES" sz="1600" b="1" dirty="0"/>
              <a:t>Universidad Autónoma de Yucatán</a:t>
            </a:r>
            <a:br>
              <a:rPr lang="es-ES" sz="1600" b="1" dirty="0"/>
            </a:br>
            <a:r>
              <a:rPr lang="es-ES" sz="1600" b="1" dirty="0"/>
              <a:t>Facultad de Matemáticas</a:t>
            </a:r>
            <a:br>
              <a:rPr lang="es-ES" sz="1600" b="1" dirty="0"/>
            </a:br>
            <a:r>
              <a:rPr lang="es-ES" sz="1600" b="1" dirty="0"/>
              <a:t>Licenciatura en Ingeniería de software.</a:t>
            </a:r>
            <a:br>
              <a:rPr lang="es-ES" sz="1600" b="1" dirty="0"/>
            </a:br>
            <a:br>
              <a:rPr lang="es-ES" sz="1600" b="1" dirty="0"/>
            </a:br>
            <a:r>
              <a:rPr lang="es-MX" sz="1600" b="1" dirty="0"/>
              <a:t>Programación estructurada</a:t>
            </a:r>
            <a:br>
              <a:rPr lang="es-MX" sz="1600" b="1" dirty="0"/>
            </a:br>
            <a:endParaRPr sz="1600" dirty="0"/>
          </a:p>
        </p:txBody>
      </p:sp>
      <p:sp>
        <p:nvSpPr>
          <p:cNvPr id="4" name="Google Shape;141;p32"/>
          <p:cNvSpPr txBox="1">
            <a:spLocks/>
          </p:cNvSpPr>
          <p:nvPr/>
        </p:nvSpPr>
        <p:spPr>
          <a:xfrm>
            <a:off x="1664025" y="2987475"/>
            <a:ext cx="5682600" cy="13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Viga"/>
              <a:buNone/>
              <a:defRPr sz="40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s-ES" sz="1200" b="1" dirty="0">
                <a:solidFill>
                  <a:schemeClr val="bg1"/>
                </a:solidFill>
                <a:latin typeface="Tahoma" panose="020B0604030504040204" pitchFamily="34" charset="0"/>
                <a:ea typeface="Tahoma" panose="020B0604030504040204" pitchFamily="34" charset="0"/>
                <a:cs typeface="Tahoma" panose="020B0604030504040204" pitchFamily="34" charset="0"/>
              </a:rPr>
              <a:t>Maestro: Dr. Emilio Rejón Herrera</a:t>
            </a:r>
          </a:p>
          <a:p>
            <a:r>
              <a:rPr lang="es-ES" sz="1200" b="1"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es-ES" sz="1200" b="1" dirty="0">
                <a:solidFill>
                  <a:schemeClr val="tx1"/>
                </a:solidFill>
                <a:latin typeface="Tahoma" panose="020B0604030504040204" pitchFamily="34" charset="0"/>
                <a:ea typeface="Tahoma" panose="020B0604030504040204" pitchFamily="34" charset="0"/>
                <a:cs typeface="Tahoma" panose="020B0604030504040204" pitchFamily="34" charset="0"/>
              </a:rPr>
              <a:t>Equipo “Los Vectores”:</a:t>
            </a:r>
          </a:p>
          <a:p>
            <a:r>
              <a:rPr lang="es-ES" sz="1200" b="1" dirty="0">
                <a:solidFill>
                  <a:schemeClr val="bg1"/>
                </a:solidFill>
                <a:latin typeface="Tahoma" panose="020B0604030504040204" pitchFamily="34" charset="0"/>
                <a:ea typeface="Tahoma" panose="020B0604030504040204" pitchFamily="34" charset="0"/>
                <a:cs typeface="Tahoma" panose="020B0604030504040204" pitchFamily="34" charset="0"/>
              </a:rPr>
              <a:t>• Aké Gamboa Alejandro</a:t>
            </a:r>
          </a:p>
          <a:p>
            <a:r>
              <a:rPr lang="es-ES" sz="1200" b="1" dirty="0">
                <a:solidFill>
                  <a:schemeClr val="bg1"/>
                </a:solidFill>
                <a:latin typeface="Tahoma" panose="020B0604030504040204" pitchFamily="34" charset="0"/>
                <a:ea typeface="Tahoma" panose="020B0604030504040204" pitchFamily="34" charset="0"/>
                <a:cs typeface="Tahoma" panose="020B0604030504040204" pitchFamily="34" charset="0"/>
              </a:rPr>
              <a:t>• Euan Briceño Rodrigo Daniel</a:t>
            </a:r>
          </a:p>
          <a:p>
            <a:r>
              <a:rPr lang="es-ES" sz="1200" b="1" dirty="0">
                <a:solidFill>
                  <a:schemeClr val="bg1"/>
                </a:solidFill>
                <a:latin typeface="Tahoma" panose="020B0604030504040204" pitchFamily="34" charset="0"/>
                <a:ea typeface="Tahoma" panose="020B0604030504040204" pitchFamily="34" charset="0"/>
                <a:cs typeface="Tahoma" panose="020B0604030504040204" pitchFamily="34" charset="0"/>
              </a:rPr>
              <a:t>• Nahuat Chí José Martín </a:t>
            </a:r>
          </a:p>
          <a:p>
            <a:r>
              <a:rPr lang="es-ES" sz="1200" b="1" dirty="0">
                <a:solidFill>
                  <a:schemeClr val="bg1"/>
                </a:solidFill>
                <a:latin typeface="Tahoma" panose="020B0604030504040204" pitchFamily="34" charset="0"/>
                <a:ea typeface="Tahoma" panose="020B0604030504040204" pitchFamily="34" charset="0"/>
                <a:cs typeface="Tahoma" panose="020B0604030504040204" pitchFamily="34" charset="0"/>
              </a:rPr>
              <a:t>• Ortiz Palacios Andrés Enrique</a:t>
            </a:r>
          </a:p>
          <a:p>
            <a:endParaRPr lang="es-MX" sz="1200" dirty="0"/>
          </a:p>
        </p:txBody>
      </p:sp>
      <p:sp>
        <p:nvSpPr>
          <p:cNvPr id="5" name="Google Shape;141;p32"/>
          <p:cNvSpPr txBox="1">
            <a:spLocks/>
          </p:cNvSpPr>
          <p:nvPr/>
        </p:nvSpPr>
        <p:spPr>
          <a:xfrm>
            <a:off x="1664025" y="1536000"/>
            <a:ext cx="5682600" cy="13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Viga"/>
              <a:buNone/>
              <a:defRPr sz="40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s-MX" sz="1600" b="1" u="sng" dirty="0"/>
              <a:t>Propuesta de proyecto</a:t>
            </a:r>
          </a:p>
          <a:p>
            <a:endParaRPr lang="es-MX" sz="1200" dirty="0"/>
          </a:p>
        </p:txBody>
      </p:sp>
      <p:grpSp>
        <p:nvGrpSpPr>
          <p:cNvPr id="147" name="Google Shape;12389;p70"/>
          <p:cNvGrpSpPr/>
          <p:nvPr/>
        </p:nvGrpSpPr>
        <p:grpSpPr>
          <a:xfrm>
            <a:off x="228235" y="1775247"/>
            <a:ext cx="1795619" cy="1577250"/>
            <a:chOff x="4880567" y="1535870"/>
            <a:chExt cx="356245" cy="317607"/>
          </a:xfrm>
        </p:grpSpPr>
        <p:sp>
          <p:nvSpPr>
            <p:cNvPr id="148" name="Google Shape;12390;p70"/>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391;p70"/>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392;p70"/>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393;p70"/>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394;p70"/>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9;p33">
            <a:extLst>
              <a:ext uri="{FF2B5EF4-FFF2-40B4-BE49-F238E27FC236}">
                <a16:creationId xmlns:a16="http://schemas.microsoft.com/office/drawing/2014/main" id="{69E826A0-EF8F-4933-9A3D-A8226DBD456C}"/>
              </a:ext>
            </a:extLst>
          </p:cNvPr>
          <p:cNvSpPr txBox="1"/>
          <p:nvPr/>
        </p:nvSpPr>
        <p:spPr>
          <a:xfrm>
            <a:off x="-761607" y="765492"/>
            <a:ext cx="3712410"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2500" dirty="0">
                <a:solidFill>
                  <a:schemeClr val="accent2"/>
                </a:solidFill>
                <a:latin typeface="Viga"/>
                <a:ea typeface="Viga"/>
                <a:cs typeface="Viga"/>
                <a:sym typeface="Viga"/>
              </a:rPr>
              <a:t>Referencias</a:t>
            </a:r>
            <a:endParaRPr sz="2500" dirty="0">
              <a:solidFill>
                <a:schemeClr val="accent2"/>
              </a:solidFill>
              <a:latin typeface="Viga"/>
              <a:ea typeface="Viga"/>
              <a:cs typeface="Viga"/>
              <a:sym typeface="Viga"/>
            </a:endParaRPr>
          </a:p>
        </p:txBody>
      </p:sp>
      <p:sp>
        <p:nvSpPr>
          <p:cNvPr id="4" name="CuadroTexto 3">
            <a:extLst>
              <a:ext uri="{FF2B5EF4-FFF2-40B4-BE49-F238E27FC236}">
                <a16:creationId xmlns:a16="http://schemas.microsoft.com/office/drawing/2014/main" id="{7958CA98-A9D3-4007-AD97-DB6FF340F121}"/>
              </a:ext>
            </a:extLst>
          </p:cNvPr>
          <p:cNvSpPr txBox="1"/>
          <p:nvPr/>
        </p:nvSpPr>
        <p:spPr>
          <a:xfrm>
            <a:off x="371475" y="1622077"/>
            <a:ext cx="8115300" cy="2862322"/>
          </a:xfrm>
          <a:prstGeom prst="rect">
            <a:avLst/>
          </a:prstGeom>
          <a:noFill/>
        </p:spPr>
        <p:txBody>
          <a:bodyPr wrap="square">
            <a:spAutoFit/>
          </a:bodyPr>
          <a:lstStyle/>
          <a:p>
            <a:r>
              <a:rPr lang="es-MX" sz="2000" dirty="0">
                <a:solidFill>
                  <a:schemeClr val="bg1"/>
                </a:solidFill>
              </a:rPr>
              <a:t>Alma. (s. f.). Alma </a:t>
            </a:r>
            <a:r>
              <a:rPr lang="es-MX" sz="2000" dirty="0" err="1">
                <a:solidFill>
                  <a:schemeClr val="bg1"/>
                </a:solidFill>
              </a:rPr>
              <a:t>was</a:t>
            </a:r>
            <a:r>
              <a:rPr lang="es-MX" sz="2000" dirty="0">
                <a:solidFill>
                  <a:schemeClr val="bg1"/>
                </a:solidFill>
              </a:rPr>
              <a:t> </a:t>
            </a:r>
            <a:r>
              <a:rPr lang="es-MX" sz="2000" dirty="0" err="1">
                <a:solidFill>
                  <a:schemeClr val="bg1"/>
                </a:solidFill>
              </a:rPr>
              <a:t>built</a:t>
            </a:r>
            <a:r>
              <a:rPr lang="es-MX" sz="2000" dirty="0">
                <a:solidFill>
                  <a:schemeClr val="bg1"/>
                </a:solidFill>
              </a:rPr>
              <a:t> </a:t>
            </a:r>
            <a:r>
              <a:rPr lang="es-MX" sz="2000" dirty="0" err="1">
                <a:solidFill>
                  <a:schemeClr val="bg1"/>
                </a:solidFill>
              </a:rPr>
              <a:t>with</a:t>
            </a:r>
            <a:r>
              <a:rPr lang="es-MX" sz="2000" dirty="0">
                <a:solidFill>
                  <a:schemeClr val="bg1"/>
                </a:solidFill>
              </a:rPr>
              <a:t> </a:t>
            </a:r>
            <a:r>
              <a:rPr lang="es-MX" sz="2000" dirty="0" err="1">
                <a:solidFill>
                  <a:schemeClr val="bg1"/>
                </a:solidFill>
              </a:rPr>
              <a:t>your</a:t>
            </a:r>
            <a:r>
              <a:rPr lang="es-MX" sz="2000" dirty="0">
                <a:solidFill>
                  <a:schemeClr val="bg1"/>
                </a:solidFill>
              </a:rPr>
              <a:t> </a:t>
            </a:r>
            <a:r>
              <a:rPr lang="es-MX" sz="2000" dirty="0" err="1">
                <a:solidFill>
                  <a:schemeClr val="bg1"/>
                </a:solidFill>
              </a:rPr>
              <a:t>school</a:t>
            </a:r>
            <a:r>
              <a:rPr lang="es-MX" sz="2000" dirty="0">
                <a:solidFill>
                  <a:schemeClr val="bg1"/>
                </a:solidFill>
              </a:rPr>
              <a:t> in </a:t>
            </a:r>
            <a:r>
              <a:rPr lang="es-MX" sz="2000" dirty="0" err="1">
                <a:solidFill>
                  <a:schemeClr val="bg1"/>
                </a:solidFill>
              </a:rPr>
              <a:t>mind</a:t>
            </a:r>
            <a:r>
              <a:rPr lang="es-MX" sz="2000" dirty="0">
                <a:solidFill>
                  <a:schemeClr val="bg1"/>
                </a:solidFill>
              </a:rPr>
              <a:t>. Alma. Recuperado de https://www.getalma.com/independent-charter</a:t>
            </a:r>
          </a:p>
          <a:p>
            <a:endParaRPr lang="es-MX" sz="2000" dirty="0">
              <a:solidFill>
                <a:schemeClr val="bg1"/>
              </a:solidFill>
            </a:endParaRPr>
          </a:p>
          <a:p>
            <a:r>
              <a:rPr lang="es-MX" sz="2000" dirty="0">
                <a:solidFill>
                  <a:schemeClr val="bg1"/>
                </a:solidFill>
              </a:rPr>
              <a:t>Aula 1. (s. f.). Gestionar las calificaciones de tu centro con un software profesional. Aula 1. Recuperado de https://www.aula1.com/calificaciones-software-profesional/</a:t>
            </a:r>
          </a:p>
          <a:p>
            <a:endParaRPr lang="es-MX" sz="2000" dirty="0">
              <a:solidFill>
                <a:schemeClr val="bg1"/>
              </a:solidFill>
            </a:endParaRPr>
          </a:p>
          <a:p>
            <a:r>
              <a:rPr lang="es-MX" sz="2000" dirty="0">
                <a:solidFill>
                  <a:schemeClr val="bg1"/>
                </a:solidFill>
              </a:rPr>
              <a:t>Flor. (2018, 20 de diciembre). Gestión de calificaciones. GQ </a:t>
            </a:r>
            <a:r>
              <a:rPr lang="es-MX" sz="2000" dirty="0" err="1">
                <a:solidFill>
                  <a:schemeClr val="bg1"/>
                </a:solidFill>
              </a:rPr>
              <a:t>dalya</a:t>
            </a:r>
            <a:r>
              <a:rPr lang="es-MX" sz="2000" dirty="0">
                <a:solidFill>
                  <a:schemeClr val="bg1"/>
                </a:solidFill>
              </a:rPr>
              <a:t>. Recuperado de https://www.gqdalya.com/gestion-calificaciones/</a:t>
            </a:r>
          </a:p>
        </p:txBody>
      </p:sp>
    </p:spTree>
    <p:extLst>
      <p:ext uri="{BB962C8B-B14F-4D97-AF65-F5344CB8AC3E}">
        <p14:creationId xmlns:p14="http://schemas.microsoft.com/office/powerpoint/2010/main" val="38322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33">
            <a:extLst>
              <a:ext uri="{FF2B5EF4-FFF2-40B4-BE49-F238E27FC236}">
                <a16:creationId xmlns:a16="http://schemas.microsoft.com/office/drawing/2014/main" id="{BBED047D-5ED9-4BEB-8536-0130AE5D27A6}"/>
              </a:ext>
            </a:extLst>
          </p:cNvPr>
          <p:cNvSpPr txBox="1">
            <a:spLocks noGrp="1"/>
          </p:cNvSpPr>
          <p:nvPr>
            <p:ph type="body" idx="1"/>
          </p:nvPr>
        </p:nvSpPr>
        <p:spPr>
          <a:xfrm>
            <a:off x="2715795" y="1200359"/>
            <a:ext cx="3712410" cy="420496"/>
          </a:xfrm>
          <a:prstGeom prst="rect">
            <a:avLst/>
          </a:prstGeom>
        </p:spPr>
        <p:txBody>
          <a:bodyPr spcFirstLastPara="1" wrap="square" lIns="91425" tIns="91425" rIns="91425" bIns="91425" anchor="t" anchorCtr="0">
            <a:noAutofit/>
          </a:bodyPr>
          <a:lstStyle/>
          <a:p>
            <a:pPr marL="0" lvl="0" indent="0">
              <a:buNone/>
            </a:pPr>
            <a:r>
              <a:rPr lang="es-MX" sz="2000" dirty="0"/>
              <a:t>“Cómprame, ¡te ahorraré el trabajo!”</a:t>
            </a:r>
            <a:br>
              <a:rPr lang="es-MX" sz="2000" dirty="0"/>
            </a:br>
            <a:endParaRPr lang="es-MX" sz="2000" dirty="0"/>
          </a:p>
        </p:txBody>
      </p:sp>
      <p:sp>
        <p:nvSpPr>
          <p:cNvPr id="5" name="Google Shape;149;p33">
            <a:extLst>
              <a:ext uri="{FF2B5EF4-FFF2-40B4-BE49-F238E27FC236}">
                <a16:creationId xmlns:a16="http://schemas.microsoft.com/office/drawing/2014/main" id="{A2CE2F8C-2B4D-4294-8C79-8754828C4B0E}"/>
              </a:ext>
            </a:extLst>
          </p:cNvPr>
          <p:cNvSpPr txBox="1"/>
          <p:nvPr/>
        </p:nvSpPr>
        <p:spPr>
          <a:xfrm>
            <a:off x="2715795" y="247819"/>
            <a:ext cx="3712410"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2500" dirty="0">
                <a:solidFill>
                  <a:schemeClr val="accent2"/>
                </a:solidFill>
                <a:latin typeface="Viga"/>
                <a:ea typeface="Viga"/>
                <a:cs typeface="Viga"/>
                <a:sym typeface="Viga"/>
              </a:rPr>
              <a:t>Nombre del programa</a:t>
            </a:r>
            <a:endParaRPr sz="2500" dirty="0">
              <a:solidFill>
                <a:schemeClr val="accent2"/>
              </a:solidFill>
              <a:latin typeface="Viga"/>
              <a:ea typeface="Viga"/>
              <a:cs typeface="Viga"/>
              <a:sym typeface="Viga"/>
            </a:endParaRPr>
          </a:p>
        </p:txBody>
      </p:sp>
      <p:pic>
        <p:nvPicPr>
          <p:cNvPr id="1026" name="Picture 2" descr="Comprame Homer - YouTube">
            <a:extLst>
              <a:ext uri="{FF2B5EF4-FFF2-40B4-BE49-F238E27FC236}">
                <a16:creationId xmlns:a16="http://schemas.microsoft.com/office/drawing/2014/main" id="{C28ABA17-4FED-43AF-AA7B-BBDF7777B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1450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46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3"/>
          <p:cNvSpPr txBox="1">
            <a:spLocks noGrp="1"/>
          </p:cNvSpPr>
          <p:nvPr>
            <p:ph type="body" idx="1"/>
          </p:nvPr>
        </p:nvSpPr>
        <p:spPr>
          <a:xfrm>
            <a:off x="248043" y="867481"/>
            <a:ext cx="7673212" cy="2322286"/>
          </a:xfrm>
          <a:prstGeom prst="rect">
            <a:avLst/>
          </a:prstGeom>
        </p:spPr>
        <p:txBody>
          <a:bodyPr spcFirstLastPara="1" wrap="square" lIns="91425" tIns="91425" rIns="91425" bIns="91425" anchor="t" anchorCtr="0">
            <a:noAutofit/>
          </a:bodyPr>
          <a:lstStyle/>
          <a:p>
            <a:pPr marL="0" lvl="0" indent="0" algn="just">
              <a:buNone/>
            </a:pPr>
            <a:r>
              <a:rPr lang="es-MX" sz="1500" dirty="0"/>
              <a:t>El programa a desarrollar, fue denominado Cómprame, ¡Te ahorraré el trabajo!, y es un programa que almacena determinados datos en archivos con extensión .</a:t>
            </a:r>
            <a:r>
              <a:rPr lang="es-MX" sz="1500" dirty="0" err="1"/>
              <a:t>txt</a:t>
            </a:r>
            <a:r>
              <a:rPr lang="es-MX" sz="1500" dirty="0"/>
              <a:t>. Le permitirá al usuario guardar información relacionada con promedios finales, por asignatura, o por el año ya concluido,  así como los nombres de los acreedores de dicho promedio, tanto de alumnos como de las instituciones procedentes.</a:t>
            </a:r>
          </a:p>
          <a:p>
            <a:pPr marL="0" lvl="0" indent="0" algn="just">
              <a:buNone/>
            </a:pPr>
            <a:r>
              <a:rPr lang="es-MX" sz="1500" dirty="0"/>
              <a:t>La información anterior fungirá como una ayuda espléndida para determinar los promedios individuales (como se dijo anteriormente), grupales, con la dicha de obtener a aquellos alumnos, mismos que fueron los mejores por grado, y por generación, para la otorgación pertinente del diploma al merecedor.</a:t>
            </a:r>
          </a:p>
        </p:txBody>
      </p:sp>
      <p:sp>
        <p:nvSpPr>
          <p:cNvPr id="149" name="Google Shape;149;p33"/>
          <p:cNvSpPr txBox="1"/>
          <p:nvPr/>
        </p:nvSpPr>
        <p:spPr>
          <a:xfrm>
            <a:off x="0" y="0"/>
            <a:ext cx="6007395" cy="420496"/>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s-MX" sz="2500" dirty="0">
                <a:solidFill>
                  <a:schemeClr val="accent2"/>
                </a:solidFill>
                <a:latin typeface="Viga"/>
                <a:ea typeface="Viga"/>
                <a:cs typeface="Viga"/>
                <a:sym typeface="Viga"/>
              </a:rPr>
              <a:t>Descripción del producto de software</a:t>
            </a:r>
          </a:p>
          <a:p>
            <a:pPr lvl="0">
              <a:lnSpc>
                <a:spcPct val="115000"/>
              </a:lnSpc>
              <a:spcAft>
                <a:spcPts val="1600"/>
              </a:spcAft>
            </a:pPr>
            <a:endParaRPr sz="2500" dirty="0">
              <a:solidFill>
                <a:schemeClr val="accent2"/>
              </a:solidFill>
              <a:latin typeface="Viga"/>
              <a:ea typeface="Viga"/>
              <a:cs typeface="Viga"/>
              <a:sym typeface="Viga"/>
            </a:endParaRPr>
          </a:p>
        </p:txBody>
      </p:sp>
      <p:pic>
        <p:nvPicPr>
          <p:cNvPr id="2050" name="Picture 2" descr="Archivo de texto - Copro, la enciclopedia libre">
            <a:extLst>
              <a:ext uri="{FF2B5EF4-FFF2-40B4-BE49-F238E27FC236}">
                <a16:creationId xmlns:a16="http://schemas.microsoft.com/office/drawing/2014/main" id="{E7F8B8C3-B38F-448A-9E07-807D83A1B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3667">
            <a:off x="6364906" y="3004632"/>
            <a:ext cx="2245147" cy="20614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ignación de valor medio en estadísticas. Tipos de valores promedio y  métodos para su cálculo. Tipos de cantidades estructurales.">
            <a:extLst>
              <a:ext uri="{FF2B5EF4-FFF2-40B4-BE49-F238E27FC236}">
                <a16:creationId xmlns:a16="http://schemas.microsoft.com/office/drawing/2014/main" id="{D92A83AC-5A0B-4714-9AF0-9501B4B05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00" y="3114184"/>
            <a:ext cx="1535289" cy="1842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33">
            <a:extLst>
              <a:ext uri="{FF2B5EF4-FFF2-40B4-BE49-F238E27FC236}">
                <a16:creationId xmlns:a16="http://schemas.microsoft.com/office/drawing/2014/main" id="{BBED047D-5ED9-4BEB-8536-0130AE5D27A6}"/>
              </a:ext>
            </a:extLst>
          </p:cNvPr>
          <p:cNvSpPr txBox="1">
            <a:spLocks noGrp="1"/>
          </p:cNvSpPr>
          <p:nvPr>
            <p:ph type="body" idx="1"/>
          </p:nvPr>
        </p:nvSpPr>
        <p:spPr>
          <a:xfrm>
            <a:off x="238518" y="1098075"/>
            <a:ext cx="7673212" cy="2322286"/>
          </a:xfrm>
          <a:prstGeom prst="rect">
            <a:avLst/>
          </a:prstGeom>
        </p:spPr>
        <p:txBody>
          <a:bodyPr spcFirstLastPara="1" wrap="square" lIns="91425" tIns="91425" rIns="91425" bIns="91425" anchor="t" anchorCtr="0">
            <a:noAutofit/>
          </a:bodyPr>
          <a:lstStyle/>
          <a:p>
            <a:pPr marL="0" lvl="0" indent="0" algn="just">
              <a:buNone/>
            </a:pPr>
            <a:r>
              <a:rPr lang="es-MX" sz="1700" dirty="0"/>
              <a:t>Dado que el profesorado, en todo momento, ha realizado la gestión de calificaciones parciales o finales, de manera manual, ocupando el uso fundamental de un cuaderno, ha surgido la necesidad de desarrollar programas para automatizar dicha tarea, que en algunas ocasiones puede tornarse tediosa (Flor, 2018, párr. 3).</a:t>
            </a:r>
          </a:p>
          <a:p>
            <a:pPr marL="0" lvl="0" indent="0" algn="just">
              <a:buNone/>
            </a:pPr>
            <a:endParaRPr lang="es-MX" sz="1700" dirty="0"/>
          </a:p>
          <a:p>
            <a:pPr marL="0" lvl="0" indent="0" algn="just">
              <a:buNone/>
            </a:pPr>
            <a:r>
              <a:rPr lang="es-MX" sz="1700" dirty="0"/>
              <a:t>Las ventajas que ofrecen este tipo de programas son variadas, a manera de ejemplo, se tienen las siguientes: </a:t>
            </a:r>
          </a:p>
          <a:p>
            <a:pPr marL="0" lvl="0" indent="0" algn="just">
              <a:buNone/>
            </a:pPr>
            <a:r>
              <a:rPr lang="es-MX" sz="1700" dirty="0"/>
              <a:t>	1. Mayor seguridad</a:t>
            </a:r>
          </a:p>
          <a:p>
            <a:pPr marL="0" lvl="0" indent="0" algn="just">
              <a:buNone/>
            </a:pPr>
            <a:r>
              <a:rPr lang="es-MX" sz="1700" dirty="0"/>
              <a:t>	2. Automatización en el cálculo de las notas</a:t>
            </a:r>
          </a:p>
          <a:p>
            <a:pPr marL="0" lvl="0" indent="0" algn="just">
              <a:buNone/>
            </a:pPr>
            <a:r>
              <a:rPr lang="es-MX" sz="1700" dirty="0"/>
              <a:t>	3. Mayor objetividad a la hora de calificar</a:t>
            </a:r>
          </a:p>
          <a:p>
            <a:pPr marL="0" lvl="0" indent="0" algn="just">
              <a:buNone/>
            </a:pPr>
            <a:r>
              <a:rPr lang="es-MX" sz="1700" dirty="0"/>
              <a:t>	4. Etc.</a:t>
            </a:r>
          </a:p>
        </p:txBody>
      </p:sp>
      <p:sp>
        <p:nvSpPr>
          <p:cNvPr id="5" name="Google Shape;149;p33">
            <a:extLst>
              <a:ext uri="{FF2B5EF4-FFF2-40B4-BE49-F238E27FC236}">
                <a16:creationId xmlns:a16="http://schemas.microsoft.com/office/drawing/2014/main" id="{A2CE2F8C-2B4D-4294-8C79-8754828C4B0E}"/>
              </a:ext>
            </a:extLst>
          </p:cNvPr>
          <p:cNvSpPr txBox="1"/>
          <p:nvPr/>
        </p:nvSpPr>
        <p:spPr>
          <a:xfrm>
            <a:off x="238518" y="327342"/>
            <a:ext cx="4562082" cy="420496"/>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s-MX" sz="2500" dirty="0">
                <a:solidFill>
                  <a:schemeClr val="accent2"/>
                </a:solidFill>
                <a:latin typeface="Viga"/>
                <a:ea typeface="Viga"/>
                <a:cs typeface="Viga"/>
                <a:sym typeface="Viga"/>
              </a:rPr>
              <a:t>Antecedentes de la propuesta</a:t>
            </a:r>
            <a:endParaRPr sz="2500" dirty="0">
              <a:solidFill>
                <a:schemeClr val="accent2"/>
              </a:solidFill>
              <a:latin typeface="Viga"/>
              <a:ea typeface="Viga"/>
              <a:cs typeface="Viga"/>
              <a:sym typeface="Viga"/>
            </a:endParaRPr>
          </a:p>
        </p:txBody>
      </p:sp>
      <p:pic>
        <p:nvPicPr>
          <p:cNvPr id="3074" name="Picture 2" descr="Download Puntos Fuertes De Shopify - Shopify Ventajas Y Desventajas - Full  Size PNG Image - PNGkit">
            <a:extLst>
              <a:ext uri="{FF2B5EF4-FFF2-40B4-BE49-F238E27FC236}">
                <a16:creationId xmlns:a16="http://schemas.microsoft.com/office/drawing/2014/main" id="{B81C8152-D36F-4438-B304-7E93239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026" y="2977449"/>
            <a:ext cx="1704974" cy="170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5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33">
            <a:extLst>
              <a:ext uri="{FF2B5EF4-FFF2-40B4-BE49-F238E27FC236}">
                <a16:creationId xmlns:a16="http://schemas.microsoft.com/office/drawing/2014/main" id="{A23D4DDF-B940-4501-928E-81B1979B775D}"/>
              </a:ext>
            </a:extLst>
          </p:cNvPr>
          <p:cNvSpPr txBox="1">
            <a:spLocks noGrp="1"/>
          </p:cNvSpPr>
          <p:nvPr>
            <p:ph type="body" idx="1"/>
          </p:nvPr>
        </p:nvSpPr>
        <p:spPr>
          <a:xfrm>
            <a:off x="212651" y="2428584"/>
            <a:ext cx="8931349" cy="2322286"/>
          </a:xfrm>
          <a:prstGeom prst="rect">
            <a:avLst/>
          </a:prstGeom>
        </p:spPr>
        <p:txBody>
          <a:bodyPr spcFirstLastPara="1" wrap="square" lIns="91425" tIns="91425" rIns="91425" bIns="91425" anchor="t" anchorCtr="0">
            <a:noAutofit/>
          </a:bodyPr>
          <a:lstStyle/>
          <a:p>
            <a:pPr marL="0" lvl="0" indent="0" algn="just">
              <a:buNone/>
            </a:pPr>
            <a:r>
              <a:rPr lang="es-MX" sz="2000" dirty="0"/>
              <a:t>1.- Analizar el desempeño general de un alumno.</a:t>
            </a:r>
          </a:p>
          <a:p>
            <a:pPr marL="0" lvl="0" indent="0" algn="just">
              <a:buNone/>
            </a:pPr>
            <a:r>
              <a:rPr lang="es-MX" sz="2000" dirty="0"/>
              <a:t>2.- Analizar el desempeño general de un grupo en particular.</a:t>
            </a:r>
          </a:p>
          <a:p>
            <a:pPr marL="0" lvl="0" indent="0" algn="just">
              <a:buNone/>
            </a:pPr>
            <a:r>
              <a:rPr lang="es-MX" sz="2000" dirty="0"/>
              <a:t>3.- Analizar el desempeño general por cada grado escolar.</a:t>
            </a:r>
          </a:p>
          <a:p>
            <a:pPr marL="0" lvl="0" indent="0" algn="just">
              <a:buNone/>
            </a:pPr>
            <a:r>
              <a:rPr lang="es-MX" sz="2000" dirty="0"/>
              <a:t>4.- Analizar el desempeño general de todas la escuelas.</a:t>
            </a:r>
          </a:p>
          <a:p>
            <a:pPr marL="0" lvl="0" indent="0" algn="just">
              <a:buNone/>
            </a:pPr>
            <a:endParaRPr lang="es-MX" sz="2000" dirty="0"/>
          </a:p>
        </p:txBody>
      </p:sp>
      <p:sp>
        <p:nvSpPr>
          <p:cNvPr id="5" name="Google Shape;149;p33">
            <a:extLst>
              <a:ext uri="{FF2B5EF4-FFF2-40B4-BE49-F238E27FC236}">
                <a16:creationId xmlns:a16="http://schemas.microsoft.com/office/drawing/2014/main" id="{8FEAFB23-7944-4363-946E-3794D5069850}"/>
              </a:ext>
            </a:extLst>
          </p:cNvPr>
          <p:cNvSpPr txBox="1"/>
          <p:nvPr/>
        </p:nvSpPr>
        <p:spPr>
          <a:xfrm>
            <a:off x="-331725" y="1725356"/>
            <a:ext cx="4125333"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2500" dirty="0">
                <a:solidFill>
                  <a:schemeClr val="accent2"/>
                </a:solidFill>
                <a:latin typeface="Viga"/>
                <a:ea typeface="Viga"/>
                <a:cs typeface="Viga"/>
                <a:sym typeface="Viga"/>
              </a:rPr>
              <a:t>Objetivos específicos</a:t>
            </a:r>
          </a:p>
          <a:p>
            <a:pPr lvl="0" algn="ctr">
              <a:lnSpc>
                <a:spcPct val="115000"/>
              </a:lnSpc>
              <a:spcAft>
                <a:spcPts val="1600"/>
              </a:spcAft>
            </a:pPr>
            <a:endParaRPr sz="2500" dirty="0">
              <a:solidFill>
                <a:schemeClr val="accent2"/>
              </a:solidFill>
              <a:latin typeface="Viga"/>
              <a:ea typeface="Viga"/>
              <a:cs typeface="Viga"/>
              <a:sym typeface="Viga"/>
            </a:endParaRPr>
          </a:p>
        </p:txBody>
      </p:sp>
      <p:sp>
        <p:nvSpPr>
          <p:cNvPr id="6" name="Google Shape;149;p33">
            <a:extLst>
              <a:ext uri="{FF2B5EF4-FFF2-40B4-BE49-F238E27FC236}">
                <a16:creationId xmlns:a16="http://schemas.microsoft.com/office/drawing/2014/main" id="{D02A9F5F-AD02-43EE-ACE9-409FDA2A99CF}"/>
              </a:ext>
            </a:extLst>
          </p:cNvPr>
          <p:cNvSpPr txBox="1"/>
          <p:nvPr/>
        </p:nvSpPr>
        <p:spPr>
          <a:xfrm>
            <a:off x="-583364" y="106299"/>
            <a:ext cx="4125333"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2500" dirty="0">
                <a:solidFill>
                  <a:schemeClr val="accent2"/>
                </a:solidFill>
                <a:latin typeface="Viga"/>
                <a:ea typeface="Viga"/>
                <a:cs typeface="Viga"/>
                <a:sym typeface="Viga"/>
              </a:rPr>
              <a:t>Objetivo general</a:t>
            </a:r>
          </a:p>
          <a:p>
            <a:pPr lvl="0" algn="ctr">
              <a:lnSpc>
                <a:spcPct val="115000"/>
              </a:lnSpc>
              <a:spcAft>
                <a:spcPts val="1600"/>
              </a:spcAft>
            </a:pPr>
            <a:endParaRPr sz="2500" dirty="0">
              <a:solidFill>
                <a:schemeClr val="accent2"/>
              </a:solidFill>
              <a:latin typeface="Viga"/>
              <a:ea typeface="Viga"/>
              <a:cs typeface="Viga"/>
              <a:sym typeface="Viga"/>
            </a:endParaRPr>
          </a:p>
        </p:txBody>
      </p:sp>
      <p:sp>
        <p:nvSpPr>
          <p:cNvPr id="8" name="Google Shape;147;p33">
            <a:extLst>
              <a:ext uri="{FF2B5EF4-FFF2-40B4-BE49-F238E27FC236}">
                <a16:creationId xmlns:a16="http://schemas.microsoft.com/office/drawing/2014/main" id="{AA719A45-7356-4B8B-B5F0-7D07F635B36A}"/>
              </a:ext>
            </a:extLst>
          </p:cNvPr>
          <p:cNvSpPr txBox="1">
            <a:spLocks/>
          </p:cNvSpPr>
          <p:nvPr/>
        </p:nvSpPr>
        <p:spPr>
          <a:xfrm>
            <a:off x="350774" y="686870"/>
            <a:ext cx="8931349" cy="420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1pPr>
            <a:lvl2pPr marL="914400" marR="0" lvl="1"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2pPr>
            <a:lvl3pPr marL="1371600" marR="0" lvl="2"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3pPr>
            <a:lvl4pPr marL="1828800" marR="0" lvl="3"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4pPr>
            <a:lvl5pPr marL="2286000" marR="0" lvl="4"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5pPr>
            <a:lvl6pPr marL="2743200" marR="0" lvl="5"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6pPr>
            <a:lvl7pPr marL="3200400" marR="0" lvl="6"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7pPr>
            <a:lvl8pPr marL="3657600" marR="0" lvl="7"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8pPr>
            <a:lvl9pPr marL="4114800" marR="0" lvl="8" indent="-304800" algn="l" rtl="0">
              <a:lnSpc>
                <a:spcPct val="100000"/>
              </a:lnSpc>
              <a:spcBef>
                <a:spcPts val="1600"/>
              </a:spcBef>
              <a:spcAft>
                <a:spcPts val="1600"/>
              </a:spcAft>
              <a:buClr>
                <a:schemeClr val="lt1"/>
              </a:buClr>
              <a:buSzPts val="1200"/>
              <a:buFont typeface="Abel"/>
              <a:buChar char="■"/>
              <a:defRPr sz="1200" b="0" i="0" u="none" strike="noStrike" cap="none">
                <a:solidFill>
                  <a:schemeClr val="lt1"/>
                </a:solidFill>
                <a:latin typeface="Abel"/>
                <a:ea typeface="Abel"/>
                <a:cs typeface="Abel"/>
                <a:sym typeface="Abel"/>
              </a:defRPr>
            </a:lvl9pPr>
          </a:lstStyle>
          <a:p>
            <a:pPr marL="0" indent="0" algn="just">
              <a:buFont typeface="Abel"/>
              <a:buNone/>
            </a:pPr>
            <a:r>
              <a:rPr lang="es-MX" sz="2000" dirty="0"/>
              <a:t>Llevar un control de calificaciones por: escuela, grado, grupo, alumno, y asignatura.</a:t>
            </a:r>
          </a:p>
        </p:txBody>
      </p:sp>
      <p:pic>
        <p:nvPicPr>
          <p:cNvPr id="4098" name="Picture 2" descr="Ilustración Objetivo PNG transparente - StickPNG">
            <a:extLst>
              <a:ext uri="{FF2B5EF4-FFF2-40B4-BE49-F238E27FC236}">
                <a16:creationId xmlns:a16="http://schemas.microsoft.com/office/drawing/2014/main" id="{2386B9AE-7199-4604-9095-83185A0DA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749" y="1600346"/>
            <a:ext cx="3657600" cy="268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82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9;p33">
            <a:extLst>
              <a:ext uri="{FF2B5EF4-FFF2-40B4-BE49-F238E27FC236}">
                <a16:creationId xmlns:a16="http://schemas.microsoft.com/office/drawing/2014/main" id="{69E826A0-EF8F-4933-9A3D-A8226DBD456C}"/>
              </a:ext>
            </a:extLst>
          </p:cNvPr>
          <p:cNvSpPr txBox="1"/>
          <p:nvPr/>
        </p:nvSpPr>
        <p:spPr>
          <a:xfrm>
            <a:off x="248043" y="736917"/>
            <a:ext cx="3712410"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1800" dirty="0">
                <a:solidFill>
                  <a:schemeClr val="accent2"/>
                </a:solidFill>
                <a:latin typeface="Viga"/>
                <a:ea typeface="Viga"/>
                <a:cs typeface="Viga"/>
                <a:sym typeface="Viga"/>
              </a:rPr>
              <a:t>Diagrama de casos de uso</a:t>
            </a:r>
            <a:endParaRPr sz="1800" dirty="0">
              <a:solidFill>
                <a:schemeClr val="accent2"/>
              </a:solidFill>
              <a:latin typeface="Viga"/>
              <a:ea typeface="Viga"/>
              <a:cs typeface="Viga"/>
              <a:sym typeface="Viga"/>
            </a:endParaRPr>
          </a:p>
        </p:txBody>
      </p:sp>
    </p:spTree>
    <p:extLst>
      <p:ext uri="{BB962C8B-B14F-4D97-AF65-F5344CB8AC3E}">
        <p14:creationId xmlns:p14="http://schemas.microsoft.com/office/powerpoint/2010/main" val="124852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9;p33">
            <a:extLst>
              <a:ext uri="{FF2B5EF4-FFF2-40B4-BE49-F238E27FC236}">
                <a16:creationId xmlns:a16="http://schemas.microsoft.com/office/drawing/2014/main" id="{10100ABC-862D-414C-A9B2-6FC3B2AE0AAA}"/>
              </a:ext>
            </a:extLst>
          </p:cNvPr>
          <p:cNvSpPr txBox="1"/>
          <p:nvPr/>
        </p:nvSpPr>
        <p:spPr>
          <a:xfrm>
            <a:off x="-124934" y="120450"/>
            <a:ext cx="8697434" cy="420496"/>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s-MX" sz="2500" dirty="0">
                <a:solidFill>
                  <a:schemeClr val="accent2"/>
                </a:solidFill>
                <a:latin typeface="Viga"/>
                <a:ea typeface="Viga"/>
                <a:cs typeface="Viga"/>
                <a:sym typeface="Viga"/>
              </a:rPr>
              <a:t>Actores del sistema. (descripción de tipos de usuarios)</a:t>
            </a:r>
          </a:p>
        </p:txBody>
      </p:sp>
      <p:sp>
        <p:nvSpPr>
          <p:cNvPr id="2" name="CuadroTexto 1">
            <a:extLst>
              <a:ext uri="{FF2B5EF4-FFF2-40B4-BE49-F238E27FC236}">
                <a16:creationId xmlns:a16="http://schemas.microsoft.com/office/drawing/2014/main" id="{62B52921-EE36-4292-813E-0CF7E0322C0F}"/>
              </a:ext>
            </a:extLst>
          </p:cNvPr>
          <p:cNvSpPr txBox="1"/>
          <p:nvPr/>
        </p:nvSpPr>
        <p:spPr>
          <a:xfrm>
            <a:off x="124021" y="1126720"/>
            <a:ext cx="8895957" cy="1323439"/>
          </a:xfrm>
          <a:prstGeom prst="rect">
            <a:avLst/>
          </a:prstGeom>
          <a:noFill/>
        </p:spPr>
        <p:txBody>
          <a:bodyPr wrap="square" rtlCol="0">
            <a:spAutoFit/>
          </a:bodyPr>
          <a:lstStyle/>
          <a:p>
            <a:pPr algn="ctr"/>
            <a:r>
              <a:rPr lang="es-MX" sz="2000" b="1" dirty="0">
                <a:solidFill>
                  <a:schemeClr val="bg1"/>
                </a:solidFill>
              </a:rPr>
              <a:t>Cliente:</a:t>
            </a:r>
          </a:p>
          <a:p>
            <a:pPr algn="ctr"/>
            <a:r>
              <a:rPr lang="es-MX" sz="2000" dirty="0">
                <a:solidFill>
                  <a:schemeClr val="bg1"/>
                </a:solidFill>
              </a:rPr>
              <a:t>Las entidades educativas estatales que se ingresen en comprar el programa, con una visión a futuro de expandirlo a entidades educativas nacionales.</a:t>
            </a:r>
          </a:p>
          <a:p>
            <a:pPr algn="ctr"/>
            <a:endParaRPr lang="es-MX" sz="2000" dirty="0">
              <a:solidFill>
                <a:schemeClr val="bg1"/>
              </a:solidFill>
            </a:endParaRPr>
          </a:p>
        </p:txBody>
      </p:sp>
      <p:pic>
        <p:nvPicPr>
          <p:cNvPr id="5122" name="Picture 2" descr="El cliente en el centro no es un eslógan | Economía | EL PAÍS">
            <a:extLst>
              <a:ext uri="{FF2B5EF4-FFF2-40B4-BE49-F238E27FC236}">
                <a16:creationId xmlns:a16="http://schemas.microsoft.com/office/drawing/2014/main" id="{EFA83DD6-AEE8-49BA-8B2B-076EB34F2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99" y="2366963"/>
            <a:ext cx="34290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8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2B52921-EE36-4292-813E-0CF7E0322C0F}"/>
              </a:ext>
            </a:extLst>
          </p:cNvPr>
          <p:cNvSpPr txBox="1"/>
          <p:nvPr/>
        </p:nvSpPr>
        <p:spPr>
          <a:xfrm>
            <a:off x="124022" y="155170"/>
            <a:ext cx="4743254" cy="3847207"/>
          </a:xfrm>
          <a:prstGeom prst="rect">
            <a:avLst/>
          </a:prstGeom>
          <a:noFill/>
        </p:spPr>
        <p:txBody>
          <a:bodyPr wrap="square" rtlCol="0">
            <a:spAutoFit/>
          </a:bodyPr>
          <a:lstStyle/>
          <a:p>
            <a:pPr algn="just"/>
            <a:endParaRPr lang="es-MX" dirty="0">
              <a:solidFill>
                <a:schemeClr val="bg1"/>
              </a:solidFill>
            </a:endParaRPr>
          </a:p>
          <a:p>
            <a:pPr algn="just"/>
            <a:r>
              <a:rPr lang="es-MX" sz="2000" b="1" dirty="0">
                <a:solidFill>
                  <a:schemeClr val="bg1"/>
                </a:solidFill>
              </a:rPr>
              <a:t>Tipos de usuarios:</a:t>
            </a:r>
          </a:p>
          <a:p>
            <a:pPr algn="just"/>
            <a:endParaRPr lang="es-MX" dirty="0">
              <a:solidFill>
                <a:schemeClr val="bg1"/>
              </a:solidFill>
            </a:endParaRPr>
          </a:p>
          <a:p>
            <a:pPr algn="just"/>
            <a:r>
              <a:rPr lang="es-MX" dirty="0">
                <a:solidFill>
                  <a:schemeClr val="bg1"/>
                </a:solidFill>
              </a:rPr>
              <a:t>Profesor a Cargo:</a:t>
            </a:r>
          </a:p>
          <a:p>
            <a:pPr algn="just"/>
            <a:r>
              <a:rPr lang="es-MX" dirty="0">
                <a:solidFill>
                  <a:schemeClr val="bg1"/>
                </a:solidFill>
              </a:rPr>
              <a:t>Este profesor será seleccionado por la escuela con el fin de administrar el uso de la aplicación, entregando sus respectivas claves a los maestros, con las cuales podrán ingresar y modificar las calificaciones de las materias que la clave permita.</a:t>
            </a:r>
          </a:p>
          <a:p>
            <a:pPr algn="just"/>
            <a:endParaRPr lang="es-MX" dirty="0">
              <a:solidFill>
                <a:schemeClr val="bg1"/>
              </a:solidFill>
            </a:endParaRPr>
          </a:p>
          <a:p>
            <a:pPr algn="just"/>
            <a:r>
              <a:rPr lang="es-MX" dirty="0">
                <a:solidFill>
                  <a:schemeClr val="bg1"/>
                </a:solidFill>
              </a:rPr>
              <a:t>Profesores:</a:t>
            </a:r>
          </a:p>
          <a:p>
            <a:pPr algn="just"/>
            <a:r>
              <a:rPr lang="es-MX" dirty="0">
                <a:solidFill>
                  <a:schemeClr val="bg1"/>
                </a:solidFill>
              </a:rPr>
              <a:t>Los profesores serán los encargados de agregar y modificar las calificaciones de los alumnos, para poder modificar los datos se les pedirá su clave exclusiva la cual se le entregara a cada profesor, lo cual le dará acceso a modificar los datos de las materias que ese profesor imparte.</a:t>
            </a:r>
          </a:p>
        </p:txBody>
      </p:sp>
      <p:pic>
        <p:nvPicPr>
          <p:cNvPr id="6146" name="Picture 2" descr="Free profesor 1200158 PNG with Transparent Background">
            <a:extLst>
              <a:ext uri="{FF2B5EF4-FFF2-40B4-BE49-F238E27FC236}">
                <a16:creationId xmlns:a16="http://schemas.microsoft.com/office/drawing/2014/main" id="{89A3521D-D1B8-42F8-8574-FB429F4D0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275" y="958277"/>
            <a:ext cx="3679825" cy="230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28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2B52921-EE36-4292-813E-0CF7E0322C0F}"/>
              </a:ext>
            </a:extLst>
          </p:cNvPr>
          <p:cNvSpPr txBox="1"/>
          <p:nvPr/>
        </p:nvSpPr>
        <p:spPr>
          <a:xfrm>
            <a:off x="124021" y="669520"/>
            <a:ext cx="8895957" cy="1477328"/>
          </a:xfrm>
          <a:prstGeom prst="rect">
            <a:avLst/>
          </a:prstGeom>
          <a:noFill/>
        </p:spPr>
        <p:txBody>
          <a:bodyPr wrap="square" rtlCol="0">
            <a:spAutoFit/>
          </a:bodyPr>
          <a:lstStyle/>
          <a:p>
            <a:pPr algn="just"/>
            <a:r>
              <a:rPr lang="es-MX" sz="1500" dirty="0">
                <a:solidFill>
                  <a:schemeClr val="bg1"/>
                </a:solidFill>
              </a:rPr>
              <a:t>Alumnos y parientes de los alumnos:</a:t>
            </a:r>
          </a:p>
          <a:p>
            <a:pPr algn="just"/>
            <a:r>
              <a:rPr lang="es-MX" sz="1500" dirty="0">
                <a:solidFill>
                  <a:schemeClr val="bg1"/>
                </a:solidFill>
              </a:rPr>
              <a:t>Los alumnos y/o sus parientes podrán ingresar a la aplicación para corroborar las calificaciones ingresadas, al entrar al programa se les dará la opción de ingresar la clave de maestro o ingresar como visualizador, al no ser maestros y no tener la clave deberán entrar como visualizador y así podrán elegir la escuela, materia y grupo de su elección para poder ver la lista de alumnos y así saber la calificación que se está buscando</a:t>
            </a:r>
          </a:p>
        </p:txBody>
      </p:sp>
      <p:pic>
        <p:nvPicPr>
          <p:cNvPr id="7170" name="Picture 2" descr="Dibujos Animados Estudiante Alumno Niño, Escribir Clipart, Dibujos  Animados, Estudiante PNG y PSD para Descargar Gratis | Pngtree | Dibujos  animados, Png, Niños dibujos animados">
            <a:extLst>
              <a:ext uri="{FF2B5EF4-FFF2-40B4-BE49-F238E27FC236}">
                <a16:creationId xmlns:a16="http://schemas.microsoft.com/office/drawing/2014/main" id="{08CCE26D-A5F4-4C3C-94E2-C37483EB4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003973"/>
            <a:ext cx="2996652" cy="29966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enta &amp;gt; que significa el emoji con un lente &amp;gt; en stock">
            <a:extLst>
              <a:ext uri="{FF2B5EF4-FFF2-40B4-BE49-F238E27FC236}">
                <a16:creationId xmlns:a16="http://schemas.microsoft.com/office/drawing/2014/main" id="{5249C7D3-A5B3-4AB9-B0C1-87B1221F5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58169">
            <a:off x="990599" y="2359298"/>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051034"/>
      </p:ext>
    </p:extLst>
  </p:cSld>
  <p:clrMapOvr>
    <a:masterClrMapping/>
  </p:clrMapOvr>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701</Words>
  <Application>Microsoft Office PowerPoint</Application>
  <PresentationFormat>Presentación en pantalla (16:9)</PresentationFormat>
  <Paragraphs>49</Paragraphs>
  <Slides>10</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Viga</vt:lpstr>
      <vt:lpstr>Tahoma</vt:lpstr>
      <vt:lpstr>Abel</vt:lpstr>
      <vt:lpstr>Futuristic Engineering Center by Slidesgo</vt:lpstr>
      <vt:lpstr>Universidad Autónoma de Yucatán Facultad de Matemáticas Licenciatura en Ingeniería de software.  Programación estructurada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 ENGINEERING CENTER</dc:title>
  <dc:creator>Martin Nahuat Chi</dc:creator>
  <cp:lastModifiedBy>Alejandro Aké Gamboa</cp:lastModifiedBy>
  <cp:revision>68</cp:revision>
  <dcterms:modified xsi:type="dcterms:W3CDTF">2021-06-11T11:26:33Z</dcterms:modified>
</cp:coreProperties>
</file>